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tags/tag24.xml" ContentType="application/vnd.openxmlformats-officedocument.presentationml.tags+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7.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8.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9.xml" ContentType="application/vnd.openxmlformats-officedocument.theme+xml"/>
  <Override PartName="/ppt/tags/tag25.xml" ContentType="application/vnd.openxmlformats-officedocument.presentationml.tags+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6.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5" r:id="rId1"/>
    <p:sldMasterId id="2147483906" r:id="rId2"/>
    <p:sldMasterId id="2147483930" r:id="rId3"/>
    <p:sldMasterId id="2147483943" r:id="rId4"/>
    <p:sldMasterId id="2147483985" r:id="rId5"/>
    <p:sldMasterId id="2147484021" r:id="rId6"/>
    <p:sldMasterId id="2147484029" r:id="rId7"/>
    <p:sldMasterId id="2147484171" r:id="rId8"/>
    <p:sldMasterId id="2147484210" r:id="rId9"/>
  </p:sldMasterIdLst>
  <p:notesMasterIdLst>
    <p:notesMasterId r:id="rId32"/>
  </p:notesMasterIdLst>
  <p:sldIdLst>
    <p:sldId id="5150" r:id="rId10"/>
    <p:sldId id="141168953" r:id="rId11"/>
    <p:sldId id="141168954" r:id="rId12"/>
    <p:sldId id="275" r:id="rId13"/>
    <p:sldId id="9770" r:id="rId14"/>
    <p:sldId id="5071" r:id="rId15"/>
    <p:sldId id="141168956" r:id="rId16"/>
    <p:sldId id="592" r:id="rId17"/>
    <p:sldId id="5088" r:id="rId18"/>
    <p:sldId id="5078" r:id="rId19"/>
    <p:sldId id="141168952" r:id="rId20"/>
    <p:sldId id="5077" r:id="rId21"/>
    <p:sldId id="5135" r:id="rId22"/>
    <p:sldId id="141168963" r:id="rId23"/>
    <p:sldId id="141168957" r:id="rId24"/>
    <p:sldId id="141168958" r:id="rId25"/>
    <p:sldId id="141168959" r:id="rId26"/>
    <p:sldId id="5092" r:id="rId27"/>
    <p:sldId id="141168960" r:id="rId28"/>
    <p:sldId id="141168961" r:id="rId29"/>
    <p:sldId id="141168474" r:id="rId30"/>
    <p:sldId id="141168962" r:id="rId3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89" autoAdjust="0"/>
    <p:restoredTop sz="81989" autoAdjust="0"/>
  </p:normalViewPr>
  <p:slideViewPr>
    <p:cSldViewPr snapToGrid="0" snapToObjects="1" showGuides="1">
      <p:cViewPr varScale="1">
        <p:scale>
          <a:sx n="73" d="100"/>
          <a:sy n="73" d="100"/>
        </p:scale>
        <p:origin x="1036" y="40"/>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theme" Target="theme/theme1.xml"/><Relationship Id="rId8" Type="http://schemas.openxmlformats.org/officeDocument/2006/relationships/slideMaster" Target="slideMasters/slideMaster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E4417F-D5CE-4D4F-9BE0-399C4857A261}" type="doc">
      <dgm:prSet loTypeId="urn:microsoft.com/office/officeart/2008/layout/VerticalCurvedList" loCatId="" qsTypeId="urn:microsoft.com/office/officeart/2005/8/quickstyle/3d4" qsCatId="3D" csTypeId="urn:microsoft.com/office/officeart/2005/8/colors/colorful2" csCatId="colorful" phldr="1"/>
      <dgm:spPr/>
      <dgm:t>
        <a:bodyPr/>
        <a:lstStyle/>
        <a:p>
          <a:endParaRPr lang="en-US"/>
        </a:p>
      </dgm:t>
    </dgm:pt>
    <dgm:pt modelId="{8D8DC4BB-D031-6446-A11E-7A4EED6B8174}">
      <dgm:prSet phldrT="[Text]" custT="1"/>
      <dgm:spPr/>
      <dgm:t>
        <a:bodyPr/>
        <a:lstStyle/>
        <a:p>
          <a:endParaRPr lang="en-US" sz="2800" b="0" dirty="0">
            <a:solidFill>
              <a:schemeClr val="bg2"/>
            </a:solidFill>
            <a:latin typeface="+mn-lt"/>
          </a:endParaRPr>
        </a:p>
      </dgm:t>
    </dgm:pt>
    <dgm:pt modelId="{B0620AE5-21E7-A84F-BB5F-473AD2475B99}" type="parTrans" cxnId="{491F0D3E-E9A7-3F45-B461-66D80329C187}">
      <dgm:prSet/>
      <dgm:spPr/>
      <dgm:t>
        <a:bodyPr/>
        <a:lstStyle/>
        <a:p>
          <a:endParaRPr lang="en-US" sz="1600"/>
        </a:p>
      </dgm:t>
    </dgm:pt>
    <dgm:pt modelId="{E992E192-FEBD-A24C-BF4A-219CE6BE465A}" type="sibTrans" cxnId="{491F0D3E-E9A7-3F45-B461-66D80329C187}">
      <dgm:prSet/>
      <dgm:spPr/>
      <dgm:t>
        <a:bodyPr/>
        <a:lstStyle/>
        <a:p>
          <a:endParaRPr lang="en-US" sz="1600"/>
        </a:p>
      </dgm:t>
    </dgm:pt>
    <dgm:pt modelId="{805349C5-7E4C-564A-873D-FFC58FB4FFD5}">
      <dgm:prSet phldrT="[Text]" custT="1"/>
      <dgm:spPr>
        <a:solidFill>
          <a:srgbClr val="D883FF">
            <a:alpha val="74902"/>
          </a:srgbClr>
        </a:solidFill>
      </dgm:spPr>
      <dgm:t>
        <a:bodyPr/>
        <a:lstStyle/>
        <a:p>
          <a:endParaRPr lang="en-US" sz="2800" b="1" dirty="0">
            <a:solidFill>
              <a:schemeClr val="bg2"/>
            </a:solidFill>
            <a:latin typeface="IBM Plex Sans" panose="020B0503050000000000" pitchFamily="34" charset="77"/>
          </a:endParaRPr>
        </a:p>
      </dgm:t>
    </dgm:pt>
    <dgm:pt modelId="{29C28EF8-5A9D-BE4F-9622-F2B961DD431D}" type="parTrans" cxnId="{586A72A4-0204-0F42-AF52-DF27A93CEF85}">
      <dgm:prSet/>
      <dgm:spPr/>
      <dgm:t>
        <a:bodyPr/>
        <a:lstStyle/>
        <a:p>
          <a:endParaRPr lang="en-US" sz="1600"/>
        </a:p>
      </dgm:t>
    </dgm:pt>
    <dgm:pt modelId="{74ACDF03-0A18-F547-92FF-017AB129C89E}" type="sibTrans" cxnId="{586A72A4-0204-0F42-AF52-DF27A93CEF85}">
      <dgm:prSet/>
      <dgm:spPr/>
      <dgm:t>
        <a:bodyPr/>
        <a:lstStyle/>
        <a:p>
          <a:endParaRPr lang="en-US" sz="1600"/>
        </a:p>
      </dgm:t>
    </dgm:pt>
    <dgm:pt modelId="{11C8E375-F842-4CAD-952B-17D03E16B17A}">
      <dgm:prSet phldrT="[Text]" custT="1"/>
      <dgm:spPr/>
      <dgm:t>
        <a:bodyPr/>
        <a:lstStyle/>
        <a:p>
          <a:pPr>
            <a:buClrTx/>
            <a:buSzTx/>
            <a:buFontTx/>
            <a:buNone/>
          </a:pPr>
          <a:endParaRPr lang="en-US" sz="2800" b="1" dirty="0">
            <a:solidFill>
              <a:schemeClr val="bg2"/>
            </a:solidFill>
            <a:latin typeface="IBM Plex Sans" panose="020B0503050000000000" pitchFamily="34" charset="77"/>
          </a:endParaRPr>
        </a:p>
      </dgm:t>
    </dgm:pt>
    <dgm:pt modelId="{34BB23D4-D7A7-4685-862D-B4E3F9D52768}" type="sibTrans" cxnId="{AE72598D-6465-46CD-9A67-8FCB560CD277}">
      <dgm:prSet/>
      <dgm:spPr/>
      <dgm:t>
        <a:bodyPr/>
        <a:lstStyle/>
        <a:p>
          <a:endParaRPr lang="en-GB"/>
        </a:p>
      </dgm:t>
    </dgm:pt>
    <dgm:pt modelId="{BC6D5597-F9D1-46EB-A21C-229FA184A20F}" type="parTrans" cxnId="{AE72598D-6465-46CD-9A67-8FCB560CD277}">
      <dgm:prSet/>
      <dgm:spPr/>
      <dgm:t>
        <a:bodyPr/>
        <a:lstStyle/>
        <a:p>
          <a:endParaRPr lang="en-GB"/>
        </a:p>
      </dgm:t>
    </dgm:pt>
    <dgm:pt modelId="{6EA23DE3-FF2E-244E-9436-997EBD45D399}" type="pres">
      <dgm:prSet presAssocID="{AAE4417F-D5CE-4D4F-9BE0-399C4857A261}" presName="Name0" presStyleCnt="0">
        <dgm:presLayoutVars>
          <dgm:chMax val="7"/>
          <dgm:chPref val="7"/>
          <dgm:dir/>
        </dgm:presLayoutVars>
      </dgm:prSet>
      <dgm:spPr/>
    </dgm:pt>
    <dgm:pt modelId="{C8382290-6EDE-7C44-91E6-CC590AEABD8D}" type="pres">
      <dgm:prSet presAssocID="{AAE4417F-D5CE-4D4F-9BE0-399C4857A261}" presName="Name1" presStyleCnt="0"/>
      <dgm:spPr/>
    </dgm:pt>
    <dgm:pt modelId="{946AEF2E-4C24-E840-8969-CF791F62E6C8}" type="pres">
      <dgm:prSet presAssocID="{AAE4417F-D5CE-4D4F-9BE0-399C4857A261}" presName="cycle" presStyleCnt="0"/>
      <dgm:spPr/>
    </dgm:pt>
    <dgm:pt modelId="{D6FA7548-870D-A74F-BAFD-800D966B3CA5}" type="pres">
      <dgm:prSet presAssocID="{AAE4417F-D5CE-4D4F-9BE0-399C4857A261}" presName="srcNode" presStyleLbl="node1" presStyleIdx="0" presStyleCnt="3"/>
      <dgm:spPr/>
    </dgm:pt>
    <dgm:pt modelId="{FD8C2029-7666-6C4D-A179-43319855EE5C}" type="pres">
      <dgm:prSet presAssocID="{AAE4417F-D5CE-4D4F-9BE0-399C4857A261}" presName="conn" presStyleLbl="parChTrans1D2" presStyleIdx="0" presStyleCnt="1"/>
      <dgm:spPr/>
    </dgm:pt>
    <dgm:pt modelId="{985D4EFF-1742-A341-B4AB-D6D38A47B72E}" type="pres">
      <dgm:prSet presAssocID="{AAE4417F-D5CE-4D4F-9BE0-399C4857A261}" presName="extraNode" presStyleLbl="node1" presStyleIdx="0" presStyleCnt="3"/>
      <dgm:spPr/>
    </dgm:pt>
    <dgm:pt modelId="{820010B0-9C7E-E949-AF2B-388F55829C92}" type="pres">
      <dgm:prSet presAssocID="{AAE4417F-D5CE-4D4F-9BE0-399C4857A261}" presName="dstNode" presStyleLbl="node1" presStyleIdx="0" presStyleCnt="3"/>
      <dgm:spPr/>
    </dgm:pt>
    <dgm:pt modelId="{B1106BCD-1B30-644C-92CE-D2025A367B72}" type="pres">
      <dgm:prSet presAssocID="{8D8DC4BB-D031-6446-A11E-7A4EED6B8174}" presName="text_1" presStyleLbl="node1" presStyleIdx="0" presStyleCnt="3" custLinFactNeighborX="10019" custLinFactNeighborY="-3835">
        <dgm:presLayoutVars>
          <dgm:bulletEnabled val="1"/>
        </dgm:presLayoutVars>
      </dgm:prSet>
      <dgm:spPr/>
    </dgm:pt>
    <dgm:pt modelId="{DDC9C3E0-8EAE-4A4F-9938-02DA2FA43C4B}" type="pres">
      <dgm:prSet presAssocID="{8D8DC4BB-D031-6446-A11E-7A4EED6B8174}" presName="accent_1" presStyleCnt="0"/>
      <dgm:spPr/>
    </dgm:pt>
    <dgm:pt modelId="{40AD88DC-6A28-1D47-925E-D34768CBB4E1}" type="pres">
      <dgm:prSet presAssocID="{8D8DC4BB-D031-6446-A11E-7A4EED6B8174}" presName="accentRepeatNode" presStyleLbl="solidFgAcc1" presStyleIdx="0" presStyleCnt="3"/>
      <dgm:spPr/>
    </dgm:pt>
    <dgm:pt modelId="{2317E1C0-713C-094F-8DB7-20BFA11DF59D}" type="pres">
      <dgm:prSet presAssocID="{805349C5-7E4C-564A-873D-FFC58FB4FFD5}" presName="text_2" presStyleLbl="node1" presStyleIdx="1" presStyleCnt="3" custLinFactNeighborX="-1195" custLinFactNeighborY="-13756">
        <dgm:presLayoutVars>
          <dgm:bulletEnabled val="1"/>
        </dgm:presLayoutVars>
      </dgm:prSet>
      <dgm:spPr/>
    </dgm:pt>
    <dgm:pt modelId="{81D6FC56-5A98-6947-B8D7-D91BCBC1A6A7}" type="pres">
      <dgm:prSet presAssocID="{805349C5-7E4C-564A-873D-FFC58FB4FFD5}" presName="accent_2" presStyleCnt="0"/>
      <dgm:spPr/>
    </dgm:pt>
    <dgm:pt modelId="{33EF1B08-A719-8042-8ECE-4FBC12B7988D}" type="pres">
      <dgm:prSet presAssocID="{805349C5-7E4C-564A-873D-FFC58FB4FFD5}" presName="accentRepeatNode" presStyleLbl="solidFgAcc1" presStyleIdx="1" presStyleCnt="3"/>
      <dgm:spPr/>
    </dgm:pt>
    <dgm:pt modelId="{3E250D4B-C124-4DBD-B025-A7DB1DEBCB8B}" type="pres">
      <dgm:prSet presAssocID="{11C8E375-F842-4CAD-952B-17D03E16B17A}" presName="text_3" presStyleLbl="node1" presStyleIdx="2" presStyleCnt="3">
        <dgm:presLayoutVars>
          <dgm:bulletEnabled val="1"/>
        </dgm:presLayoutVars>
      </dgm:prSet>
      <dgm:spPr/>
    </dgm:pt>
    <dgm:pt modelId="{C4EFE9B2-F893-418C-ABFB-7AE8DFFFF6FE}" type="pres">
      <dgm:prSet presAssocID="{11C8E375-F842-4CAD-952B-17D03E16B17A}" presName="accent_3" presStyleCnt="0"/>
      <dgm:spPr/>
    </dgm:pt>
    <dgm:pt modelId="{0F75753B-E6B6-4AAA-B277-5C7A1685BCDE}" type="pres">
      <dgm:prSet presAssocID="{11C8E375-F842-4CAD-952B-17D03E16B17A}" presName="accentRepeatNode" presStyleLbl="solidFgAcc1" presStyleIdx="2" presStyleCnt="3"/>
      <dgm:spPr/>
    </dgm:pt>
  </dgm:ptLst>
  <dgm:cxnLst>
    <dgm:cxn modelId="{5F33E319-17A9-F543-8B5F-BDCECE1906BE}" type="presOf" srcId="{805349C5-7E4C-564A-873D-FFC58FB4FFD5}" destId="{2317E1C0-713C-094F-8DB7-20BFA11DF59D}" srcOrd="0" destOrd="0" presId="urn:microsoft.com/office/officeart/2008/layout/VerticalCurvedList"/>
    <dgm:cxn modelId="{491F0D3E-E9A7-3F45-B461-66D80329C187}" srcId="{AAE4417F-D5CE-4D4F-9BE0-399C4857A261}" destId="{8D8DC4BB-D031-6446-A11E-7A4EED6B8174}" srcOrd="0" destOrd="0" parTransId="{B0620AE5-21E7-A84F-BB5F-473AD2475B99}" sibTransId="{E992E192-FEBD-A24C-BF4A-219CE6BE465A}"/>
    <dgm:cxn modelId="{493B3C63-3BB4-F54E-9E72-2585B69CA72A}" type="presOf" srcId="{AAE4417F-D5CE-4D4F-9BE0-399C4857A261}" destId="{6EA23DE3-FF2E-244E-9436-997EBD45D399}" srcOrd="0" destOrd="0" presId="urn:microsoft.com/office/officeart/2008/layout/VerticalCurvedList"/>
    <dgm:cxn modelId="{AE72598D-6465-46CD-9A67-8FCB560CD277}" srcId="{AAE4417F-D5CE-4D4F-9BE0-399C4857A261}" destId="{11C8E375-F842-4CAD-952B-17D03E16B17A}" srcOrd="2" destOrd="0" parTransId="{BC6D5597-F9D1-46EB-A21C-229FA184A20F}" sibTransId="{34BB23D4-D7A7-4685-862D-B4E3F9D52768}"/>
    <dgm:cxn modelId="{586A72A4-0204-0F42-AF52-DF27A93CEF85}" srcId="{AAE4417F-D5CE-4D4F-9BE0-399C4857A261}" destId="{805349C5-7E4C-564A-873D-FFC58FB4FFD5}" srcOrd="1" destOrd="0" parTransId="{29C28EF8-5A9D-BE4F-9622-F2B961DD431D}" sibTransId="{74ACDF03-0A18-F547-92FF-017AB129C89E}"/>
    <dgm:cxn modelId="{988D7BCF-DB84-8948-9FD7-C91BB8B6733F}" type="presOf" srcId="{8D8DC4BB-D031-6446-A11E-7A4EED6B8174}" destId="{B1106BCD-1B30-644C-92CE-D2025A367B72}" srcOrd="0" destOrd="0" presId="urn:microsoft.com/office/officeart/2008/layout/VerticalCurvedList"/>
    <dgm:cxn modelId="{D9271EF8-A352-4CC5-88CC-4321F53478C3}" type="presOf" srcId="{11C8E375-F842-4CAD-952B-17D03E16B17A}" destId="{3E250D4B-C124-4DBD-B025-A7DB1DEBCB8B}" srcOrd="0" destOrd="0" presId="urn:microsoft.com/office/officeart/2008/layout/VerticalCurvedList"/>
    <dgm:cxn modelId="{249B19FE-308A-DB45-83FA-A57AED5B6054}" type="presOf" srcId="{E992E192-FEBD-A24C-BF4A-219CE6BE465A}" destId="{FD8C2029-7666-6C4D-A179-43319855EE5C}" srcOrd="0" destOrd="0" presId="urn:microsoft.com/office/officeart/2008/layout/VerticalCurvedList"/>
    <dgm:cxn modelId="{78975FDF-ED5A-774A-9903-44D617EC661C}" type="presParOf" srcId="{6EA23DE3-FF2E-244E-9436-997EBD45D399}" destId="{C8382290-6EDE-7C44-91E6-CC590AEABD8D}" srcOrd="0" destOrd="0" presId="urn:microsoft.com/office/officeart/2008/layout/VerticalCurvedList"/>
    <dgm:cxn modelId="{49D63ACE-43AB-1F4A-BC93-D8786F06866D}" type="presParOf" srcId="{C8382290-6EDE-7C44-91E6-CC590AEABD8D}" destId="{946AEF2E-4C24-E840-8969-CF791F62E6C8}" srcOrd="0" destOrd="0" presId="urn:microsoft.com/office/officeart/2008/layout/VerticalCurvedList"/>
    <dgm:cxn modelId="{507E5AFA-6235-F84D-AA64-28709744362F}" type="presParOf" srcId="{946AEF2E-4C24-E840-8969-CF791F62E6C8}" destId="{D6FA7548-870D-A74F-BAFD-800D966B3CA5}" srcOrd="0" destOrd="0" presId="urn:microsoft.com/office/officeart/2008/layout/VerticalCurvedList"/>
    <dgm:cxn modelId="{5CDC7730-751C-8444-865B-28C013851E9E}" type="presParOf" srcId="{946AEF2E-4C24-E840-8969-CF791F62E6C8}" destId="{FD8C2029-7666-6C4D-A179-43319855EE5C}" srcOrd="1" destOrd="0" presId="urn:microsoft.com/office/officeart/2008/layout/VerticalCurvedList"/>
    <dgm:cxn modelId="{7988A49B-8568-7347-B6C2-43A5E3BF672D}" type="presParOf" srcId="{946AEF2E-4C24-E840-8969-CF791F62E6C8}" destId="{985D4EFF-1742-A341-B4AB-D6D38A47B72E}" srcOrd="2" destOrd="0" presId="urn:microsoft.com/office/officeart/2008/layout/VerticalCurvedList"/>
    <dgm:cxn modelId="{4DCB7A64-AFD3-0648-9B3F-A566206CA3BB}" type="presParOf" srcId="{946AEF2E-4C24-E840-8969-CF791F62E6C8}" destId="{820010B0-9C7E-E949-AF2B-388F55829C92}" srcOrd="3" destOrd="0" presId="urn:microsoft.com/office/officeart/2008/layout/VerticalCurvedList"/>
    <dgm:cxn modelId="{D2087B23-96A8-B749-A74D-084BDFDF8E36}" type="presParOf" srcId="{C8382290-6EDE-7C44-91E6-CC590AEABD8D}" destId="{B1106BCD-1B30-644C-92CE-D2025A367B72}" srcOrd="1" destOrd="0" presId="urn:microsoft.com/office/officeart/2008/layout/VerticalCurvedList"/>
    <dgm:cxn modelId="{30D6CA03-BD4B-0F41-AB79-6B110B82E395}" type="presParOf" srcId="{C8382290-6EDE-7C44-91E6-CC590AEABD8D}" destId="{DDC9C3E0-8EAE-4A4F-9938-02DA2FA43C4B}" srcOrd="2" destOrd="0" presId="urn:microsoft.com/office/officeart/2008/layout/VerticalCurvedList"/>
    <dgm:cxn modelId="{3DEB7009-31DC-854E-A537-3F34135CC20F}" type="presParOf" srcId="{DDC9C3E0-8EAE-4A4F-9938-02DA2FA43C4B}" destId="{40AD88DC-6A28-1D47-925E-D34768CBB4E1}" srcOrd="0" destOrd="0" presId="urn:microsoft.com/office/officeart/2008/layout/VerticalCurvedList"/>
    <dgm:cxn modelId="{C163DBBD-11C4-FA40-A269-8ED5F7530BC5}" type="presParOf" srcId="{C8382290-6EDE-7C44-91E6-CC590AEABD8D}" destId="{2317E1C0-713C-094F-8DB7-20BFA11DF59D}" srcOrd="3" destOrd="0" presId="urn:microsoft.com/office/officeart/2008/layout/VerticalCurvedList"/>
    <dgm:cxn modelId="{F613B8FD-DABB-354C-A66A-4AA182417147}" type="presParOf" srcId="{C8382290-6EDE-7C44-91E6-CC590AEABD8D}" destId="{81D6FC56-5A98-6947-B8D7-D91BCBC1A6A7}" srcOrd="4" destOrd="0" presId="urn:microsoft.com/office/officeart/2008/layout/VerticalCurvedList"/>
    <dgm:cxn modelId="{87DC7EAD-8650-5D4C-853F-E8BEEA22138F}" type="presParOf" srcId="{81D6FC56-5A98-6947-B8D7-D91BCBC1A6A7}" destId="{33EF1B08-A719-8042-8ECE-4FBC12B7988D}" srcOrd="0" destOrd="0" presId="urn:microsoft.com/office/officeart/2008/layout/VerticalCurvedList"/>
    <dgm:cxn modelId="{6F4EA7F5-1B5F-49B2-BFAD-2129B8D9A403}" type="presParOf" srcId="{C8382290-6EDE-7C44-91E6-CC590AEABD8D}" destId="{3E250D4B-C124-4DBD-B025-A7DB1DEBCB8B}" srcOrd="5" destOrd="0" presId="urn:microsoft.com/office/officeart/2008/layout/VerticalCurvedList"/>
    <dgm:cxn modelId="{2F04CA68-FE7F-4BCB-B575-5F379B95A499}" type="presParOf" srcId="{C8382290-6EDE-7C44-91E6-CC590AEABD8D}" destId="{C4EFE9B2-F893-418C-ABFB-7AE8DFFFF6FE}" srcOrd="6" destOrd="0" presId="urn:microsoft.com/office/officeart/2008/layout/VerticalCurvedList"/>
    <dgm:cxn modelId="{82BE894F-108B-4415-8C60-E86C58A635FB}" type="presParOf" srcId="{C4EFE9B2-F893-418C-ABFB-7AE8DFFFF6FE}" destId="{0F75753B-E6B6-4AAA-B277-5C7A1685BCD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8C2029-7666-6C4D-A179-43319855EE5C}">
      <dsp:nvSpPr>
        <dsp:cNvPr id="0" name=""/>
        <dsp:cNvSpPr/>
      </dsp:nvSpPr>
      <dsp:spPr>
        <a:xfrm>
          <a:off x="-4536982" y="-695688"/>
          <a:ext cx="5404684" cy="5404684"/>
        </a:xfrm>
        <a:prstGeom prst="blockArc">
          <a:avLst>
            <a:gd name="adj1" fmla="val 18900000"/>
            <a:gd name="adj2" fmla="val 2700000"/>
            <a:gd name="adj3" fmla="val 400"/>
          </a:avLst>
        </a:prstGeom>
        <a:noFill/>
        <a:ln w="25400" cap="flat" cmpd="sng" algn="ctr">
          <a:solidFill>
            <a:schemeClr val="accent3">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1106BCD-1B30-644C-92CE-D2025A367B72}">
      <dsp:nvSpPr>
        <dsp:cNvPr id="0" name=""/>
        <dsp:cNvSpPr/>
      </dsp:nvSpPr>
      <dsp:spPr>
        <a:xfrm>
          <a:off x="612430" y="370548"/>
          <a:ext cx="8130427" cy="802661"/>
        </a:xfrm>
        <a:prstGeom prst="rect">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7112" tIns="71120" rIns="71120" bIns="71120" numCol="1" spcCol="1270" anchor="ctr" anchorCtr="0">
          <a:noAutofit/>
        </a:bodyPr>
        <a:lstStyle/>
        <a:p>
          <a:pPr marL="0" lvl="0" indent="0" algn="l" defTabSz="1244600">
            <a:lnSpc>
              <a:spcPct val="90000"/>
            </a:lnSpc>
            <a:spcBef>
              <a:spcPct val="0"/>
            </a:spcBef>
            <a:spcAft>
              <a:spcPct val="35000"/>
            </a:spcAft>
            <a:buNone/>
          </a:pPr>
          <a:endParaRPr lang="en-US" sz="2800" b="0" kern="1200" dirty="0">
            <a:solidFill>
              <a:schemeClr val="bg2"/>
            </a:solidFill>
            <a:latin typeface="+mn-lt"/>
          </a:endParaRPr>
        </a:p>
      </dsp:txBody>
      <dsp:txXfrm>
        <a:off x="612430" y="370548"/>
        <a:ext cx="8130427" cy="802661"/>
      </dsp:txXfrm>
    </dsp:sp>
    <dsp:sp modelId="{40AD88DC-6A28-1D47-925E-D34768CBB4E1}">
      <dsp:nvSpPr>
        <dsp:cNvPr id="0" name=""/>
        <dsp:cNvSpPr/>
      </dsp:nvSpPr>
      <dsp:spPr>
        <a:xfrm>
          <a:off x="56381" y="300998"/>
          <a:ext cx="1003326" cy="1003326"/>
        </a:xfrm>
        <a:prstGeom prst="ellipse">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2317E1C0-713C-094F-8DB7-20BFA11DF59D}">
      <dsp:nvSpPr>
        <dsp:cNvPr id="0" name=""/>
        <dsp:cNvSpPr/>
      </dsp:nvSpPr>
      <dsp:spPr>
        <a:xfrm>
          <a:off x="756140" y="1494908"/>
          <a:ext cx="7838659" cy="802661"/>
        </a:xfrm>
        <a:prstGeom prst="rect">
          <a:avLst/>
        </a:prstGeom>
        <a:solidFill>
          <a:srgbClr val="D883FF">
            <a:alpha val="74902"/>
          </a:srgb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7112" tIns="71120" rIns="71120" bIns="71120" numCol="1" spcCol="1270" anchor="ctr" anchorCtr="0">
          <a:noAutofit/>
        </a:bodyPr>
        <a:lstStyle/>
        <a:p>
          <a:pPr marL="0" lvl="0" indent="0" algn="l" defTabSz="1244600">
            <a:lnSpc>
              <a:spcPct val="90000"/>
            </a:lnSpc>
            <a:spcBef>
              <a:spcPct val="0"/>
            </a:spcBef>
            <a:spcAft>
              <a:spcPct val="35000"/>
            </a:spcAft>
            <a:buNone/>
          </a:pPr>
          <a:endParaRPr lang="en-US" sz="2800" b="1" kern="1200" dirty="0">
            <a:solidFill>
              <a:schemeClr val="bg2"/>
            </a:solidFill>
            <a:latin typeface="IBM Plex Sans" panose="020B0503050000000000" pitchFamily="34" charset="77"/>
          </a:endParaRPr>
        </a:p>
      </dsp:txBody>
      <dsp:txXfrm>
        <a:off x="756140" y="1494908"/>
        <a:ext cx="7838659" cy="802661"/>
      </dsp:txXfrm>
    </dsp:sp>
    <dsp:sp modelId="{33EF1B08-A719-8042-8ECE-4FBC12B7988D}">
      <dsp:nvSpPr>
        <dsp:cNvPr id="0" name=""/>
        <dsp:cNvSpPr/>
      </dsp:nvSpPr>
      <dsp:spPr>
        <a:xfrm>
          <a:off x="348148" y="1504990"/>
          <a:ext cx="1003326" cy="1003326"/>
        </a:xfrm>
        <a:prstGeom prst="ellipse">
          <a:avLst/>
        </a:prstGeom>
        <a:solidFill>
          <a:schemeClr val="lt1">
            <a:hueOff val="0"/>
            <a:satOff val="0"/>
            <a:lumOff val="0"/>
            <a:alphaOff val="0"/>
          </a:schemeClr>
        </a:solidFill>
        <a:ln w="9525" cap="flat" cmpd="sng" algn="ctr">
          <a:solidFill>
            <a:schemeClr val="accent2">
              <a:hueOff val="-1109874"/>
              <a:satOff val="-13059"/>
              <a:lumOff val="-2452"/>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3E250D4B-C124-4DBD-B025-A7DB1DEBCB8B}">
      <dsp:nvSpPr>
        <dsp:cNvPr id="0" name=""/>
        <dsp:cNvSpPr/>
      </dsp:nvSpPr>
      <dsp:spPr>
        <a:xfrm>
          <a:off x="558044" y="2809314"/>
          <a:ext cx="8130427" cy="802661"/>
        </a:xfrm>
        <a:prstGeom prst="rect">
          <a:avLst/>
        </a:prstGeom>
        <a:solidFill>
          <a:schemeClr val="accent2">
            <a:hueOff val="-2219748"/>
            <a:satOff val="-26119"/>
            <a:lumOff val="-4905"/>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7112" tIns="71120" rIns="71120" bIns="71120" numCol="1" spcCol="1270" anchor="ctr" anchorCtr="0">
          <a:noAutofit/>
        </a:bodyPr>
        <a:lstStyle/>
        <a:p>
          <a:pPr marL="0" lvl="0" indent="0" algn="l" defTabSz="1244600">
            <a:lnSpc>
              <a:spcPct val="90000"/>
            </a:lnSpc>
            <a:spcBef>
              <a:spcPct val="0"/>
            </a:spcBef>
            <a:spcAft>
              <a:spcPct val="35000"/>
            </a:spcAft>
            <a:buClrTx/>
            <a:buSzTx/>
            <a:buFontTx/>
            <a:buNone/>
          </a:pPr>
          <a:endParaRPr lang="en-US" sz="2800" b="1" kern="1200" dirty="0">
            <a:solidFill>
              <a:schemeClr val="bg2"/>
            </a:solidFill>
            <a:latin typeface="IBM Plex Sans" panose="020B0503050000000000" pitchFamily="34" charset="77"/>
          </a:endParaRPr>
        </a:p>
      </dsp:txBody>
      <dsp:txXfrm>
        <a:off x="558044" y="2809314"/>
        <a:ext cx="8130427" cy="802661"/>
      </dsp:txXfrm>
    </dsp:sp>
    <dsp:sp modelId="{0F75753B-E6B6-4AAA-B277-5C7A1685BCDE}">
      <dsp:nvSpPr>
        <dsp:cNvPr id="0" name=""/>
        <dsp:cNvSpPr/>
      </dsp:nvSpPr>
      <dsp:spPr>
        <a:xfrm>
          <a:off x="56381" y="2708982"/>
          <a:ext cx="1003326" cy="1003326"/>
        </a:xfrm>
        <a:prstGeom prst="ellipse">
          <a:avLst/>
        </a:prstGeom>
        <a:solidFill>
          <a:schemeClr val="lt1">
            <a:hueOff val="0"/>
            <a:satOff val="0"/>
            <a:lumOff val="0"/>
            <a:alphaOff val="0"/>
          </a:schemeClr>
        </a:solidFill>
        <a:ln w="9525" cap="flat" cmpd="sng" algn="ctr">
          <a:solidFill>
            <a:schemeClr val="accent2">
              <a:hueOff val="-2219748"/>
              <a:satOff val="-26119"/>
              <a:lumOff val="-4905"/>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5/10/2020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dirty="0"/>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D02FFD-07D4-5C4F-BD77-921008177348}" type="slidenum">
              <a:rPr lang="en-US" smtClean="0"/>
              <a:t>1</a:t>
            </a:fld>
            <a:endParaRPr lang="en-US" dirty="0"/>
          </a:p>
        </p:txBody>
      </p:sp>
    </p:spTree>
    <p:extLst>
      <p:ext uri="{BB962C8B-B14F-4D97-AF65-F5344CB8AC3E}">
        <p14:creationId xmlns:p14="http://schemas.microsoft.com/office/powerpoint/2010/main" val="2268512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sngStrike" dirty="0">
              <a:effectLs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556A73-C896-4E95-8A24-597AB4FE78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4738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8342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D02FFD-07D4-5C4F-BD77-921008177348}" type="slidenum">
              <a:rPr lang="en-US" smtClean="0"/>
              <a:t>13</a:t>
            </a:fld>
            <a:endParaRPr lang="en-US" dirty="0"/>
          </a:p>
        </p:txBody>
      </p:sp>
    </p:spTree>
    <p:extLst>
      <p:ext uri="{BB962C8B-B14F-4D97-AF65-F5344CB8AC3E}">
        <p14:creationId xmlns:p14="http://schemas.microsoft.com/office/powerpoint/2010/main" val="2641707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D02FFD-07D4-5C4F-BD77-921008177348}" type="slidenum">
              <a:rPr lang="en-US" smtClean="0"/>
              <a:t>14</a:t>
            </a:fld>
            <a:endParaRPr lang="en-US" dirty="0"/>
          </a:p>
        </p:txBody>
      </p:sp>
    </p:spTree>
    <p:extLst>
      <p:ext uri="{BB962C8B-B14F-4D97-AF65-F5344CB8AC3E}">
        <p14:creationId xmlns:p14="http://schemas.microsoft.com/office/powerpoint/2010/main" val="2284013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D02FFD-07D4-5C4F-BD77-921008177348}" type="slidenum">
              <a:rPr lang="en-US" smtClean="0"/>
              <a:t>15</a:t>
            </a:fld>
            <a:endParaRPr lang="en-US" dirty="0"/>
          </a:p>
        </p:txBody>
      </p:sp>
    </p:spTree>
    <p:extLst>
      <p:ext uri="{BB962C8B-B14F-4D97-AF65-F5344CB8AC3E}">
        <p14:creationId xmlns:p14="http://schemas.microsoft.com/office/powerpoint/2010/main" val="3676579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D02FFD-07D4-5C4F-BD77-921008177348}" type="slidenum">
              <a:rPr lang="en-US" smtClean="0"/>
              <a:t>16</a:t>
            </a:fld>
            <a:endParaRPr lang="en-US" dirty="0"/>
          </a:p>
        </p:txBody>
      </p:sp>
    </p:spTree>
    <p:extLst>
      <p:ext uri="{BB962C8B-B14F-4D97-AF65-F5344CB8AC3E}">
        <p14:creationId xmlns:p14="http://schemas.microsoft.com/office/powerpoint/2010/main" val="2352872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D02FFD-07D4-5C4F-BD77-921008177348}" type="slidenum">
              <a:rPr lang="en-US" smtClean="0"/>
              <a:t>17</a:t>
            </a:fld>
            <a:endParaRPr lang="en-US" dirty="0"/>
          </a:p>
        </p:txBody>
      </p:sp>
    </p:spTree>
    <p:extLst>
      <p:ext uri="{BB962C8B-B14F-4D97-AF65-F5344CB8AC3E}">
        <p14:creationId xmlns:p14="http://schemas.microsoft.com/office/powerpoint/2010/main" val="4139928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D02FFD-07D4-5C4F-BD77-921008177348}" type="slidenum">
              <a:rPr lang="en-US" smtClean="0"/>
              <a:t>18</a:t>
            </a:fld>
            <a:endParaRPr lang="en-US" dirty="0"/>
          </a:p>
        </p:txBody>
      </p:sp>
    </p:spTree>
    <p:extLst>
      <p:ext uri="{BB962C8B-B14F-4D97-AF65-F5344CB8AC3E}">
        <p14:creationId xmlns:p14="http://schemas.microsoft.com/office/powerpoint/2010/main" val="2275750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D02FFD-07D4-5C4F-BD77-921008177348}" type="slidenum">
              <a:rPr lang="en-US" smtClean="0"/>
              <a:t>19</a:t>
            </a:fld>
            <a:endParaRPr lang="en-US" dirty="0"/>
          </a:p>
        </p:txBody>
      </p:sp>
    </p:spTree>
    <p:extLst>
      <p:ext uri="{BB962C8B-B14F-4D97-AF65-F5344CB8AC3E}">
        <p14:creationId xmlns:p14="http://schemas.microsoft.com/office/powerpoint/2010/main" val="89141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D02FFD-07D4-5C4F-BD77-921008177348}" type="slidenum">
              <a:rPr lang="en-US" smtClean="0"/>
              <a:t>20</a:t>
            </a:fld>
            <a:endParaRPr lang="en-US" dirty="0"/>
          </a:p>
        </p:txBody>
      </p:sp>
    </p:spTree>
    <p:extLst>
      <p:ext uri="{BB962C8B-B14F-4D97-AF65-F5344CB8AC3E}">
        <p14:creationId xmlns:p14="http://schemas.microsoft.com/office/powerpoint/2010/main" val="1388661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D02FFD-07D4-5C4F-BD77-921008177348}" type="slidenum">
              <a:rPr lang="en-US" smtClean="0"/>
              <a:t>3</a:t>
            </a:fld>
            <a:endParaRPr lang="en-US" dirty="0"/>
          </a:p>
        </p:txBody>
      </p:sp>
    </p:spTree>
    <p:extLst>
      <p:ext uri="{BB962C8B-B14F-4D97-AF65-F5344CB8AC3E}">
        <p14:creationId xmlns:p14="http://schemas.microsoft.com/office/powerpoint/2010/main" val="295777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602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D02FFD-07D4-5C4F-BD77-921008177348}" type="slidenum">
              <a:rPr lang="en-US" smtClean="0"/>
              <a:t>4</a:t>
            </a:fld>
            <a:endParaRPr lang="en-US" dirty="0"/>
          </a:p>
        </p:txBody>
      </p:sp>
    </p:spTree>
    <p:extLst>
      <p:ext uri="{BB962C8B-B14F-4D97-AF65-F5344CB8AC3E}">
        <p14:creationId xmlns:p14="http://schemas.microsoft.com/office/powerpoint/2010/main" val="1091712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3875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chemeClr val="bg1"/>
                </a:solidFill>
              </a:rPr>
              <a:t>Watson Studio and Watson Machine Learning inject AI firepower into your business </a:t>
            </a:r>
          </a:p>
          <a:p>
            <a:r>
              <a:rPr lang="en-GB" dirty="0"/>
              <a:t>an environment that provides data science developers the tools needed to refine their data and then develop, train and deploy their models on the cloud.  </a:t>
            </a:r>
            <a:endParaRPr lang="en-US" dirty="0"/>
          </a:p>
          <a:p>
            <a:r>
              <a:rPr lang="en-US" dirty="0"/>
              <a:t>We have a simple unified and end to end environment to address two stages of cycles</a:t>
            </a:r>
          </a:p>
          <a:p>
            <a:endParaRPr lang="en-US" dirty="0"/>
          </a:p>
          <a:p>
            <a:r>
              <a:rPr lang="en-US" dirty="0"/>
              <a:t>Build and train at scale</a:t>
            </a:r>
          </a:p>
          <a:p>
            <a:r>
              <a:rPr lang="en-US" dirty="0"/>
              <a:t>Embed ML in your businesses or projects</a:t>
            </a:r>
          </a:p>
          <a:p>
            <a:endParaRPr lang="en-US" dirty="0"/>
          </a:p>
          <a:p>
            <a:r>
              <a:rPr lang="en-US" dirty="0"/>
              <a:t>We set ourselves  apart in many ways – one of the impactful ways we serve our clients is that we have flexible deployment – multi-cloud,  on-premise / private data center and desktop</a:t>
            </a:r>
          </a:p>
          <a:p>
            <a:endParaRPr lang="en-US" dirty="0"/>
          </a:p>
          <a:p>
            <a:r>
              <a:rPr lang="en-US" dirty="0"/>
              <a:t>You can mix and match to meet your needs</a:t>
            </a:r>
          </a:p>
          <a:p>
            <a:endParaRPr lang="en-US" dirty="0"/>
          </a:p>
          <a:p>
            <a:r>
              <a:rPr lang="en-US" dirty="0"/>
              <a:t>Both worked to complete the data science lifecycle – that scales, can speed and is simple for you to inject AI firepower into your business</a:t>
            </a:r>
          </a:p>
          <a:p>
            <a:endParaRPr lang="en-US" dirty="0"/>
          </a:p>
          <a:p>
            <a:r>
              <a:rPr lang="en-US" dirty="0"/>
              <a:t>Let me explain Watson Studio and Watson Machine Learning in the next two slides.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3276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64FF">
                    <a:lumMod val="60000"/>
                    <a:lumOff val="40000"/>
                  </a:srgbClr>
                </a:solidFill>
                <a:effectLst/>
                <a:uLnTx/>
                <a:uFillTx/>
                <a:latin typeface="IBM Plex Sans" panose="020B0503050203000203" pitchFamily="34" charset="77"/>
                <a:cs typeface="Calibri"/>
                <a:sym typeface="Arial"/>
              </a:rPr>
              <a:t>2. Empower your entire organization with open source integrated </a:t>
            </a:r>
            <a:r>
              <a:rPr lang="en-US" sz="1200" b="0" dirty="0">
                <a:solidFill>
                  <a:srgbClr val="0064FF">
                    <a:lumMod val="60000"/>
                    <a:lumOff val="40000"/>
                  </a:srgbClr>
                </a:solidFill>
                <a:latin typeface="IBM Plex Sans" panose="020B0503050203000203" pitchFamily="34" charset="77"/>
                <a:sym typeface="Arial"/>
              </a:rPr>
              <a:t>development environments (RStudio, </a:t>
            </a:r>
            <a:r>
              <a:rPr lang="en-US" sz="1200" b="0" dirty="0" err="1">
                <a:solidFill>
                  <a:srgbClr val="0064FF">
                    <a:lumMod val="60000"/>
                    <a:lumOff val="40000"/>
                  </a:srgbClr>
                </a:solidFill>
                <a:latin typeface="IBM Plex Sans" panose="020B0503050203000203" pitchFamily="34" charset="77"/>
                <a:sym typeface="Arial"/>
              </a:rPr>
              <a:t>Jupyter</a:t>
            </a:r>
            <a:r>
              <a:rPr lang="en-US" sz="1200" b="0" dirty="0">
                <a:solidFill>
                  <a:srgbClr val="0064FF">
                    <a:lumMod val="60000"/>
                    <a:lumOff val="40000"/>
                  </a:srgbClr>
                </a:solidFill>
                <a:latin typeface="IBM Plex Sans" panose="020B0503050203000203" pitchFamily="34" charset="77"/>
                <a:sym typeface="Arial"/>
              </a:rPr>
              <a:t> Notebooks), visual productivity, and automation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0064FF">
                  <a:lumMod val="60000"/>
                  <a:lumOff val="40000"/>
                </a:srgbClr>
              </a:solidFill>
              <a:latin typeface="IBM Plex Sans" panose="020B0503050203000203" pitchFamily="34" charset="77"/>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064FF">
                    <a:lumMod val="60000"/>
                    <a:lumOff val="40000"/>
                  </a:srgbClr>
                </a:solidFill>
                <a:latin typeface="IBM Plex Sans" panose="020B0503050203000203" pitchFamily="34" charset="77"/>
                <a:sym typeface="Arial"/>
              </a:rPr>
              <a:t>Lastly, everything is available one platform, its all integrated, you don’t need to switch between different tools and technologies to do different tasks from the methodology.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064FF">
                    <a:lumMod val="60000"/>
                    <a:lumOff val="40000"/>
                  </a:srgbClr>
                </a:solidFill>
                <a:latin typeface="IBM Plex Sans" panose="020B0503050203000203" pitchFamily="34" charset="77"/>
                <a:sym typeface="Arial"/>
              </a:rPr>
              <a:t>And this actually brings me to the industries actually using AI</a:t>
            </a:r>
            <a:endParaRPr lang="en-US" b="0" dirty="0"/>
          </a:p>
          <a:p>
            <a:endParaRPr lang="en-US" sz="1200" kern="1200" dirty="0">
              <a:solidFill>
                <a:schemeClr val="tx1"/>
              </a:solidFill>
              <a:effectLst/>
              <a:latin typeface="Arial" panose="020B0604020202020204" pitchFamily="34" charset="0"/>
              <a:ea typeface="+mn-ea"/>
              <a:cs typeface="Arial" panose="020B0604020202020204" pitchFamily="34" charset="0"/>
            </a:endParaRPr>
          </a:p>
          <a:p>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Without having to move to a new database we have DS solution that will work for you – </a:t>
            </a:r>
            <a:r>
              <a:rPr lang="en-US" sz="1200" kern="1200" dirty="0" err="1">
                <a:solidFill>
                  <a:schemeClr val="tx1"/>
                </a:solidFill>
                <a:effectLst/>
                <a:latin typeface="Arial" panose="020B0604020202020204" pitchFamily="34" charset="0"/>
                <a:ea typeface="+mn-ea"/>
                <a:cs typeface="Arial" panose="020B0604020202020204" pitchFamily="34" charset="0"/>
              </a:rPr>
              <a:t>coud</a:t>
            </a:r>
            <a:r>
              <a:rPr lang="en-US" sz="1200" kern="1200" dirty="0">
                <a:solidFill>
                  <a:schemeClr val="tx1"/>
                </a:solidFill>
                <a:effectLst/>
                <a:latin typeface="Arial" panose="020B0604020202020204" pitchFamily="34" charset="0"/>
                <a:ea typeface="+mn-ea"/>
                <a:cs typeface="Arial" panose="020B0604020202020204" pitchFamily="34" charset="0"/>
              </a:rPr>
              <a:t>, local </a:t>
            </a:r>
            <a:r>
              <a:rPr lang="en-US" sz="1200" kern="1200" dirty="0" err="1">
                <a:solidFill>
                  <a:schemeClr val="tx1"/>
                </a:solidFill>
                <a:effectLst/>
                <a:latin typeface="Arial" panose="020B0604020202020204" pitchFamily="34" charset="0"/>
                <a:ea typeface="+mn-ea"/>
                <a:cs typeface="Arial" panose="020B0604020202020204" pitchFamily="34" charset="0"/>
              </a:rPr>
              <a:t>dektop</a:t>
            </a:r>
            <a:r>
              <a:rPr lang="en-US" sz="1200" kern="1200" dirty="0">
                <a:solidFill>
                  <a:schemeClr val="tx1"/>
                </a:solidFill>
                <a:effectLst/>
                <a:latin typeface="Arial" panose="020B0604020202020204" pitchFamily="34" charset="0"/>
                <a:ea typeface="+mn-ea"/>
                <a:cs typeface="Arial" panose="020B0604020202020204" pitchFamily="34" charset="0"/>
              </a:rPr>
              <a:t>, connectors </a:t>
            </a:r>
          </a:p>
          <a:p>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“we are not making money on where your data is hosted” – you don’t have to move your data </a:t>
            </a:r>
          </a:p>
          <a:p>
            <a:endParaRPr lang="en-US" sz="1200" kern="1200" dirty="0">
              <a:solidFill>
                <a:schemeClr val="tx1"/>
              </a:solidFill>
              <a:effectLst/>
              <a:latin typeface="Arial" panose="020B0604020202020204" pitchFamily="34" charset="0"/>
              <a:ea typeface="+mn-ea"/>
              <a:cs typeface="Arial" panose="020B0604020202020204" pitchFamily="34" charset="0"/>
            </a:endParaRPr>
          </a:p>
          <a:p>
            <a:r>
              <a:rPr lang="en-US" sz="1200" kern="1200" dirty="0">
                <a:solidFill>
                  <a:schemeClr val="tx1"/>
                </a:solidFill>
                <a:effectLst/>
                <a:latin typeface="Arial" panose="020B0604020202020204" pitchFamily="34" charset="0"/>
                <a:ea typeface="+mn-ea"/>
                <a:cs typeface="Arial" panose="020B0604020202020204" pitchFamily="34" charset="0"/>
              </a:rPr>
              <a:t>These are things I’m running into </a:t>
            </a:r>
          </a:p>
          <a:p>
            <a:endParaRPr lang="en-US" dirty="0"/>
          </a:p>
          <a:p>
            <a:endParaRPr lang="en-US" dirty="0"/>
          </a:p>
          <a:p>
            <a:endParaRPr lang="en-US" dirty="0"/>
          </a:p>
          <a:p>
            <a:endParaRPr lang="en-US" dirty="0"/>
          </a:p>
          <a:p>
            <a:endParaRPr lang="en-US" dirty="0"/>
          </a:p>
          <a:p>
            <a:r>
              <a:rPr lang="en-US" dirty="0"/>
              <a:t>Building upon previous slides what are we introducing today? Meets your wants while solving your problems </a:t>
            </a:r>
          </a:p>
          <a:p>
            <a:endParaRPr lang="en-US" dirty="0"/>
          </a:p>
          <a:p>
            <a:endParaRPr lang="en-US" dirty="0"/>
          </a:p>
          <a:p>
            <a:r>
              <a:rPr lang="en-US" dirty="0"/>
              <a:t>Low to high DS skills spectrum </a:t>
            </a:r>
          </a:p>
          <a:p>
            <a:endParaRPr lang="en-US" dirty="0"/>
          </a:p>
          <a:p>
            <a:r>
              <a:rPr lang="en-US" dirty="0"/>
              <a:t>How does WS fit into the trends – looking at BMC for cloud + WS </a:t>
            </a:r>
            <a:r>
              <a:rPr lang="en-US" dirty="0">
                <a:sym typeface="Wingdings" pitchFamily="2" charset="2"/>
              </a:rPr>
              <a:t> </a:t>
            </a:r>
            <a:r>
              <a:rPr lang="en-US" dirty="0" err="1">
                <a:sym typeface="Wingdings" pitchFamily="2" charset="2"/>
              </a:rPr>
              <a:t>whatis</a:t>
            </a:r>
            <a:r>
              <a:rPr lang="en-US" dirty="0">
                <a:sym typeface="Wingdings" pitchFamily="2" charset="2"/>
              </a:rPr>
              <a:t> our value to customer; how are we differentiating from SPSS Modeler? </a:t>
            </a:r>
          </a:p>
          <a:p>
            <a:r>
              <a:rPr lang="en-US" dirty="0">
                <a:sym typeface="Wingdings" pitchFamily="2" charset="2"/>
              </a:rPr>
              <a:t>30 min filling in BMC </a:t>
            </a:r>
          </a:p>
          <a:p>
            <a:r>
              <a:rPr lang="en-US" dirty="0">
                <a:sym typeface="Wingdings" pitchFamily="2" charset="2"/>
              </a:rPr>
              <a:t>30 mins which messages do we want to articulate given </a:t>
            </a:r>
            <a:r>
              <a:rPr lang="en-US" dirty="0" err="1">
                <a:sym typeface="Wingdings" pitchFamily="2" charset="2"/>
              </a:rPr>
              <a:t>strwngths</a:t>
            </a:r>
            <a:r>
              <a:rPr lang="en-US" dirty="0">
                <a:sym typeface="Wingdings" pitchFamily="2" charset="2"/>
              </a:rPr>
              <a:t> as offering and where we’re going </a:t>
            </a:r>
          </a:p>
          <a:p>
            <a:endParaRPr lang="en-US" dirty="0">
              <a:sym typeface="Wingdings" pitchFamily="2" charset="2"/>
            </a:endParaRPr>
          </a:p>
          <a:p>
            <a:r>
              <a:rPr lang="en-US" dirty="0">
                <a:sym typeface="Wingdings" pitchFamily="2" charset="2"/>
              </a:rPr>
              <a:t>Goal: crisp &amp; </a:t>
            </a:r>
            <a:r>
              <a:rPr lang="en-US" dirty="0" err="1">
                <a:sym typeface="Wingdings" pitchFamily="2" charset="2"/>
              </a:rPr>
              <a:t>differrentiating</a:t>
            </a:r>
            <a:r>
              <a:rPr lang="en-US" dirty="0">
                <a:sym typeface="Wingdings" pitchFamily="2" charset="2"/>
              </a:rPr>
              <a:t> </a:t>
            </a:r>
          </a:p>
          <a:p>
            <a:endParaRPr lang="en-US" dirty="0">
              <a:sym typeface="Wingdings" pitchFamily="2" charset="2"/>
            </a:endParaRPr>
          </a:p>
          <a:p>
            <a:endParaRPr lang="en-US" dirty="0">
              <a:sym typeface="Wingdings" pitchFamily="2" charset="2"/>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Okay so now diving a level deeper – and again each of these will go back to the 3 values we have on the board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WS = DS platform where your whole team can work together – meaning DS, LOB expert, business analyst, or anyone working on the DS platform – it’s very easy to bring all these people with different levels of expertise on the 1 platform of WS</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reason all these varying levels of expertise can work together is because of these tools you see on the right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DS are rare resources – they each have their own preferences of tools or languages that they want to work with so we have open source tools like R studio and </a:t>
            </a:r>
            <a:r>
              <a:rPr lang="en-US" dirty="0" err="1"/>
              <a:t>Jupyter</a:t>
            </a:r>
            <a:r>
              <a:rPr lang="en-US" dirty="0"/>
              <a:t> Notebooks where DS can come in and write their own code by choosing their own language (R, Scala, whatever they want), and go ahead and get started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same time, if someone is not really into coding but has the knowledge, they can use visual tools - like SPSS Modeler, Data Refinery, &amp; Model Builder – where they have a drag and drop UI they can use to build a model normally and get predictions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Both sides are available in the same platform of Watson Studio.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give different access to different people.</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whole point is that WS really reduces the barrier between your resources and the DS journey – anyone can get started regardless of their expertise</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sym typeface="Wingdings" pitchFamily="2" charset="2"/>
              </a:rPr>
              <a:t></a:t>
            </a:r>
            <a:r>
              <a:rPr lang="en-US" dirty="0"/>
              <a:t> which brings us back to the strategy of </a:t>
            </a:r>
            <a:r>
              <a:rPr lang="en-US" dirty="0">
                <a:sym typeface="Wingdings" pitchFamily="2" charset="2"/>
              </a:rPr>
              <a:t>increasing your team productivity </a:t>
            </a:r>
            <a:endParaRPr lang="en-US" dirty="0"/>
          </a:p>
          <a:p>
            <a:endParaRPr lang="en-US" dirty="0"/>
          </a:p>
          <a:p>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see on the right, we provide different technologies and frameworks to support building models - you can use Spark or if you're working with Deep Learning we support all the other favorites so you can choose any of these and work on Studio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say you're into deep learning, but you are not a coder, we have a drag &amp; drop interface where you can build a deep learning model, expose that node, and use it in some other applications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provide all these cutting edge infrastructure technologies so you can take advantage of any of them while you are working in WS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easy, fast, and increases your team productivity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Again getting started very quickly to increase productivity </a:t>
            </a:r>
          </a:p>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srgbClr val="FFFFFF"/>
                </a:solidFill>
                <a:effectLst/>
                <a:uLnTx/>
                <a:uFillTx/>
                <a:latin typeface="Arial Regular" charset="0"/>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FFFFFF"/>
              </a:solidFill>
              <a:effectLst/>
              <a:uLnTx/>
              <a:uFillTx/>
              <a:latin typeface="Arial Regular" charset="0"/>
              <a:ea typeface="+mn-ea"/>
              <a:cs typeface="+mn-cs"/>
            </a:endParaRPr>
          </a:p>
        </p:txBody>
      </p:sp>
    </p:spTree>
    <p:extLst>
      <p:ext uri="{BB962C8B-B14F-4D97-AF65-F5344CB8AC3E}">
        <p14:creationId xmlns:p14="http://schemas.microsoft.com/office/powerpoint/2010/main" val="2667590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Does using Watson studio or any other tool solve any of the business problems out there? Well it is … you have seen and known many examples as well. So let me specifically point out some over here.</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 point I want to make here really is that no matter which industry you are in </a:t>
            </a:r>
            <a:r>
              <a:rPr lang="mr-IN" sz="900" kern="1200" dirty="0">
                <a:solidFill>
                  <a:schemeClr val="tx1"/>
                </a:solidFill>
                <a:effectLst/>
                <a:latin typeface="+mn-lt"/>
                <a:ea typeface="+mn-ea"/>
                <a:cs typeface="+mn-cs"/>
              </a:rPr>
              <a:t>–</a:t>
            </a:r>
            <a:r>
              <a:rPr lang="en-US" sz="900" kern="1200" dirty="0">
                <a:solidFill>
                  <a:schemeClr val="tx1"/>
                </a:solidFill>
                <a:effectLst/>
                <a:latin typeface="+mn-lt"/>
                <a:ea typeface="+mn-ea"/>
                <a:cs typeface="+mn-cs"/>
              </a:rPr>
              <a:t> whether it be travel and transportation,  food, delivery, service,</a:t>
            </a:r>
            <a:r>
              <a:rPr lang="en-US" sz="900" kern="1200" baseline="0" dirty="0">
                <a:solidFill>
                  <a:schemeClr val="tx1"/>
                </a:solidFill>
                <a:effectLst/>
                <a:latin typeface="+mn-lt"/>
                <a:ea typeface="+mn-ea"/>
                <a:cs typeface="+mn-cs"/>
              </a:rPr>
              <a:t> or </a:t>
            </a:r>
            <a:r>
              <a:rPr lang="en-US" sz="900" kern="1200" dirty="0">
                <a:solidFill>
                  <a:schemeClr val="tx1"/>
                </a:solidFill>
                <a:effectLst/>
                <a:latin typeface="+mn-lt"/>
                <a:ea typeface="+mn-ea"/>
                <a:cs typeface="+mn-cs"/>
              </a:rPr>
              <a:t>IT and high-tech</a:t>
            </a:r>
            <a:r>
              <a:rPr lang="en-US" sz="900" kern="1200" baseline="0" dirty="0">
                <a:solidFill>
                  <a:schemeClr val="tx1"/>
                </a:solidFill>
                <a:effectLst/>
                <a:latin typeface="+mn-lt"/>
                <a:ea typeface="+mn-ea"/>
                <a:cs typeface="+mn-cs"/>
              </a:rPr>
              <a:t> </a:t>
            </a:r>
            <a:r>
              <a:rPr lang="mr-IN" sz="900" kern="1200" baseline="0" dirty="0">
                <a:solidFill>
                  <a:schemeClr val="tx1"/>
                </a:solidFill>
                <a:effectLst/>
                <a:latin typeface="+mn-lt"/>
                <a:ea typeface="+mn-ea"/>
                <a:cs typeface="+mn-cs"/>
              </a:rPr>
              <a:t>–</a:t>
            </a:r>
            <a:r>
              <a:rPr lang="en-US" sz="900" kern="1200" baseline="0" dirty="0">
                <a:solidFill>
                  <a:schemeClr val="tx1"/>
                </a:solidFill>
                <a:effectLst/>
                <a:latin typeface="+mn-lt"/>
                <a:ea typeface="+mn-ea"/>
                <a:cs typeface="+mn-cs"/>
              </a:rPr>
              <a:t> or you are </a:t>
            </a:r>
            <a:r>
              <a:rPr lang="en-US" sz="900" kern="1200" dirty="0">
                <a:solidFill>
                  <a:schemeClr val="tx1"/>
                </a:solidFill>
                <a:effectLst/>
                <a:latin typeface="+mn-lt"/>
                <a:ea typeface="+mn-ea"/>
                <a:cs typeface="+mn-cs"/>
              </a:rPr>
              <a:t>in the business of managing and selling content like movies, AI is what ALL successful organizations are using.</a:t>
            </a:r>
          </a:p>
          <a:p>
            <a:endParaRPr lang="en-US" sz="900" kern="1200" dirty="0">
              <a:solidFill>
                <a:schemeClr val="tx1"/>
              </a:solidFill>
              <a:effectLst/>
              <a:latin typeface="+mn-lt"/>
              <a:ea typeface="+mn-ea"/>
              <a:cs typeface="+mn-cs"/>
            </a:endParaRPr>
          </a:p>
          <a:p>
            <a:pPr marL="0" marR="0" indent="0" algn="l" defTabSz="685800" rtl="0" eaLnBrk="1" fontAlgn="auto" latinLnBrk="0" hangingPunct="1">
              <a:lnSpc>
                <a:spcPct val="100000"/>
              </a:lnSpc>
              <a:spcBef>
                <a:spcPts val="0"/>
              </a:spcBef>
              <a:spcAft>
                <a:spcPts val="0"/>
              </a:spcAft>
              <a:buClrTx/>
              <a:buSzTx/>
              <a:buFontTx/>
              <a:buNone/>
              <a:tabLst/>
              <a:defRPr/>
            </a:pPr>
            <a:r>
              <a:rPr lang="en-US" sz="900" b="1" dirty="0">
                <a:solidFill>
                  <a:srgbClr val="000000"/>
                </a:solidFill>
                <a:latin typeface="IBMPlexSans" charset="0"/>
              </a:rPr>
              <a:t>The most disruptive new capability over the next decade” </a:t>
            </a:r>
            <a:endParaRPr lang="en-US" sz="800" dirty="0">
              <a:solidFill>
                <a:srgbClr val="000000"/>
              </a:solidFill>
            </a:endParaRPr>
          </a:p>
          <a:p>
            <a:endParaRPr lang="en-US" sz="900" kern="1200" dirty="0">
              <a:solidFill>
                <a:schemeClr val="tx1"/>
              </a:solidFill>
              <a:effectLst/>
              <a:latin typeface="+mn-lt"/>
              <a:ea typeface="+mn-ea"/>
              <a:cs typeface="+mn-cs"/>
            </a:endParaRPr>
          </a:p>
          <a:p>
            <a:pPr marL="171450" indent="-171450">
              <a:buFont typeface="Arial" charset="0"/>
              <a:buChar char="•"/>
            </a:pPr>
            <a:r>
              <a:rPr lang="en-US" sz="1100" b="1" dirty="0">
                <a:solidFill>
                  <a:srgbClr val="000000"/>
                </a:solidFill>
              </a:rPr>
              <a:t>85% </a:t>
            </a:r>
            <a:r>
              <a:rPr lang="en-US" sz="900" b="1" dirty="0">
                <a:solidFill>
                  <a:srgbClr val="000000"/>
                </a:solidFill>
              </a:rPr>
              <a:t>believe AI will deliver competitive advantage</a:t>
            </a:r>
          </a:p>
          <a:p>
            <a:pPr marL="171450" indent="-171450">
              <a:buFont typeface="Arial" charset="0"/>
              <a:buChar char="•"/>
            </a:pPr>
            <a:r>
              <a:rPr lang="en-US" sz="1100" b="1" dirty="0">
                <a:solidFill>
                  <a:srgbClr val="000000"/>
                </a:solidFill>
              </a:rPr>
              <a:t>$39B </a:t>
            </a:r>
            <a:r>
              <a:rPr lang="en-US" sz="900" b="1" dirty="0">
                <a:solidFill>
                  <a:srgbClr val="000000"/>
                </a:solidFill>
              </a:rPr>
              <a:t>in new AI investments in 2017</a:t>
            </a:r>
          </a:p>
          <a:p>
            <a:pPr marL="171450" indent="-171450">
              <a:buFont typeface="Arial" charset="0"/>
              <a:buChar char="•"/>
            </a:pPr>
            <a:r>
              <a:rPr lang="en-US" sz="1100" b="1" dirty="0">
                <a:solidFill>
                  <a:srgbClr val="000000"/>
                </a:solidFill>
              </a:rPr>
              <a:t>9.8x</a:t>
            </a:r>
            <a:r>
              <a:rPr lang="en-US" sz="1050" b="1" dirty="0">
                <a:solidFill>
                  <a:srgbClr val="000000"/>
                </a:solidFill>
              </a:rPr>
              <a:t> </a:t>
            </a:r>
            <a:r>
              <a:rPr lang="en-US" sz="900" b="1" dirty="0">
                <a:solidFill>
                  <a:srgbClr val="000000"/>
                </a:solidFill>
              </a:rPr>
              <a:t>increase in demand for ML/AI skills</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 </a:t>
            </a:r>
          </a:p>
          <a:p>
            <a:endParaRPr lang="en-US" sz="900" kern="1200" dirty="0">
              <a:solidFill>
                <a:schemeClr val="tx1"/>
              </a:solidFill>
              <a:effectLst/>
              <a:latin typeface="+mn-lt"/>
              <a:ea typeface="+mn-ea"/>
              <a:cs typeface="+mn-cs"/>
            </a:endParaRPr>
          </a:p>
          <a:p>
            <a:r>
              <a:rPr lang="en-US" dirty="0"/>
              <a:t>Artificial intelligence (AI) is no longer the future. For businesses, it is the here and now, </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Whether it is</a:t>
            </a:r>
            <a:r>
              <a:rPr lang="en-US" sz="900" kern="1200" baseline="0" dirty="0">
                <a:solidFill>
                  <a:schemeClr val="tx1"/>
                </a:solidFill>
                <a:effectLst/>
                <a:latin typeface="+mn-lt"/>
                <a:ea typeface="+mn-ea"/>
                <a:cs typeface="+mn-cs"/>
              </a:rPr>
              <a:t> </a:t>
            </a:r>
            <a:r>
              <a:rPr lang="en-US" sz="900" kern="1200" dirty="0">
                <a:solidFill>
                  <a:schemeClr val="tx1"/>
                </a:solidFill>
                <a:effectLst/>
                <a:latin typeface="+mn-lt"/>
                <a:ea typeface="+mn-ea"/>
                <a:cs typeface="+mn-cs"/>
              </a:rPr>
              <a:t>Netflix who is using all of the data they have on movies, clients, etc. to provide personalizes recommendations for everybody, even with multiple people on an account.  Or it is Waze who is able to understand traffic speeds, accidents,</a:t>
            </a:r>
            <a:r>
              <a:rPr lang="en-US" sz="900" kern="1200" baseline="0" dirty="0">
                <a:solidFill>
                  <a:schemeClr val="tx1"/>
                </a:solidFill>
                <a:effectLst/>
                <a:latin typeface="+mn-lt"/>
                <a:ea typeface="+mn-ea"/>
                <a:cs typeface="+mn-cs"/>
              </a:rPr>
              <a:t> tolls, </a:t>
            </a:r>
            <a:r>
              <a:rPr lang="en-US" sz="900" kern="1200" dirty="0">
                <a:solidFill>
                  <a:schemeClr val="tx1"/>
                </a:solidFill>
                <a:effectLst/>
                <a:latin typeface="+mn-lt"/>
                <a:ea typeface="+mn-ea"/>
                <a:cs typeface="+mn-cs"/>
              </a:rPr>
              <a:t>the speed limits and what other people are reporting along the road to determine the best route to get to where you want to go</a:t>
            </a:r>
            <a:r>
              <a:rPr lang="en-US" sz="900" kern="1200" baseline="0" dirty="0">
                <a:solidFill>
                  <a:schemeClr val="tx1"/>
                </a:solidFill>
                <a:effectLst/>
                <a:latin typeface="+mn-lt"/>
                <a:ea typeface="+mn-ea"/>
                <a:cs typeface="+mn-cs"/>
              </a:rPr>
              <a:t> </a:t>
            </a:r>
            <a:r>
              <a:rPr lang="mr-IN" sz="900" kern="1200" baseline="0" dirty="0">
                <a:solidFill>
                  <a:schemeClr val="tx1"/>
                </a:solidFill>
                <a:effectLst/>
                <a:latin typeface="+mn-lt"/>
                <a:ea typeface="+mn-ea"/>
                <a:cs typeface="+mn-cs"/>
              </a:rPr>
              <a:t>–</a:t>
            </a:r>
            <a:r>
              <a:rPr lang="en-US" sz="900" kern="1200" baseline="0" dirty="0">
                <a:solidFill>
                  <a:schemeClr val="tx1"/>
                </a:solidFill>
                <a:effectLst/>
                <a:latin typeface="+mn-lt"/>
                <a:ea typeface="+mn-ea"/>
                <a:cs typeface="+mn-cs"/>
              </a:rPr>
              <a:t> based on any set criteria. </a:t>
            </a:r>
            <a:r>
              <a:rPr lang="en-US" sz="900" kern="1200" dirty="0">
                <a:solidFill>
                  <a:schemeClr val="tx1"/>
                </a:solidFill>
                <a:effectLst/>
                <a:latin typeface="+mn-lt"/>
                <a:ea typeface="+mn-ea"/>
                <a:cs typeface="+mn-cs"/>
              </a:rPr>
              <a:t>Or Uber eats who use an algorithm to understand when to place an order with a restaurant so that it’s picked up and delivered at the right temperature making everybody happy.</a:t>
            </a:r>
            <a:r>
              <a:rPr lang="en-US" sz="900" kern="1200" baseline="0" dirty="0">
                <a:solidFill>
                  <a:schemeClr val="tx1"/>
                </a:solidFill>
                <a:effectLst/>
                <a:latin typeface="+mn-lt"/>
                <a:ea typeface="+mn-ea"/>
                <a:cs typeface="+mn-cs"/>
              </a:rPr>
              <a:t> </a:t>
            </a:r>
            <a:r>
              <a:rPr lang="en-US" sz="900" kern="1200" dirty="0">
                <a:solidFill>
                  <a:schemeClr val="tx1"/>
                </a:solidFill>
                <a:effectLst/>
                <a:latin typeface="+mn-lt"/>
                <a:ea typeface="+mn-ea"/>
                <a:cs typeface="+mn-cs"/>
              </a:rPr>
              <a:t>Or self driving cars that look at everything that surrounds the car and changing conditions.</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Some of these are very successful - nobody can argue with Netflix or Waze or Uber. But some</a:t>
            </a:r>
            <a:r>
              <a:rPr lang="en-US" sz="900" kern="1200" baseline="0" dirty="0">
                <a:solidFill>
                  <a:schemeClr val="tx1"/>
                </a:solidFill>
                <a:effectLst/>
                <a:latin typeface="+mn-lt"/>
                <a:ea typeface="+mn-ea"/>
                <a:cs typeface="+mn-cs"/>
              </a:rPr>
              <a:t> are</a:t>
            </a:r>
            <a:r>
              <a:rPr lang="en-US" sz="900" kern="1200" dirty="0">
                <a:solidFill>
                  <a:schemeClr val="tx1"/>
                </a:solidFill>
                <a:effectLst/>
                <a:latin typeface="+mn-lt"/>
                <a:ea typeface="+mn-ea"/>
                <a:cs typeface="+mn-cs"/>
              </a:rPr>
              <a:t> not quite a successful,   just got ask Google and their self driving car.</a:t>
            </a:r>
          </a:p>
          <a:p>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But everything, here all of these solutions and applications, are based on the data - Or ultimately the intelligence or AI that is applied to that data to make the right decisions and recommendations.</a:t>
            </a:r>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ＭＳ Ｐゴシック" pitchFamily="34" charset="-128"/>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ＭＳ Ｐゴシック" pitchFamily="34" charset="-128"/>
              <a:cs typeface="+mn-cs"/>
            </a:endParaRPr>
          </a:p>
        </p:txBody>
      </p:sp>
    </p:spTree>
    <p:extLst>
      <p:ext uri="{BB962C8B-B14F-4D97-AF65-F5344CB8AC3E}">
        <p14:creationId xmlns:p14="http://schemas.microsoft.com/office/powerpoint/2010/main" val="193370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9</a:t>
            </a:fld>
            <a:endParaRPr lang="en-US" dirty="0"/>
          </a:p>
        </p:txBody>
      </p:sp>
    </p:spTree>
    <p:extLst>
      <p:ext uri="{BB962C8B-B14F-4D97-AF65-F5344CB8AC3E}">
        <p14:creationId xmlns:p14="http://schemas.microsoft.com/office/powerpoint/2010/main" val="2185652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D02FFD-07D4-5C4F-BD77-921008177348}" type="slidenum">
              <a:rPr lang="en-US" smtClean="0"/>
              <a:t>10</a:t>
            </a:fld>
            <a:endParaRPr lang="en-US" dirty="0"/>
          </a:p>
        </p:txBody>
      </p:sp>
    </p:spTree>
    <p:extLst>
      <p:ext uri="{BB962C8B-B14F-4D97-AF65-F5344CB8AC3E}">
        <p14:creationId xmlns:p14="http://schemas.microsoft.com/office/powerpoint/2010/main" val="1566550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7.xml"/><Relationship Id="rId4" Type="http://schemas.openxmlformats.org/officeDocument/2006/relationships/image" Target="../media/image23.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7.xml"/><Relationship Id="rId4" Type="http://schemas.openxmlformats.org/officeDocument/2006/relationships/image" Target="../media/image23.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25.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Master" Target="../slideMasters/slideMaster8.xml"/><Relationship Id="rId5" Type="http://schemas.openxmlformats.org/officeDocument/2006/relationships/image" Target="../media/image28.png"/><Relationship Id="rId4" Type="http://schemas.openxmlformats.org/officeDocument/2006/relationships/image" Target="../media/image24.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9.xml"/><Relationship Id="rId1" Type="http://schemas.openxmlformats.org/officeDocument/2006/relationships/tags" Target="../tags/tag2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141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427579113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901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0393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287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1668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3359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373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149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543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07064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992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2560392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77910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4529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40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p:txBody>
      </p:sp>
    </p:spTree>
    <p:extLst>
      <p:ext uri="{BB962C8B-B14F-4D97-AF65-F5344CB8AC3E}">
        <p14:creationId xmlns:p14="http://schemas.microsoft.com/office/powerpoint/2010/main" val="241365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26052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ibm.biz/artelligence</a:t>
            </a:r>
            <a:endParaRPr lang="en-US" dirty="0"/>
          </a:p>
        </p:txBody>
      </p:sp>
    </p:spTree>
    <p:extLst>
      <p:ext uri="{BB962C8B-B14F-4D97-AF65-F5344CB8AC3E}">
        <p14:creationId xmlns:p14="http://schemas.microsoft.com/office/powerpoint/2010/main" val="314328048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78033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ibm sign-of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12F7C2-7ACA-134F-97A2-026B03EF776A}"/>
              </a:ext>
            </a:extLst>
          </p:cNvPr>
          <p:cNvSpPr/>
          <p:nvPr userDrawn="1"/>
        </p:nvSpPr>
        <p:spPr>
          <a:xfrm>
            <a:off x="-31804" y="-31805"/>
            <a:ext cx="9247367" cy="5247861"/>
          </a:xfrm>
          <a:prstGeom prst="rect">
            <a:avLst/>
          </a:prstGeom>
          <a:solidFill>
            <a:schemeClr val="tx1"/>
          </a:solidFill>
          <a:ln>
            <a:noFill/>
          </a:ln>
        </p:spPr>
        <p:txBody>
          <a:bodyPr wrap="square" lIns="0" tIns="0" rIns="0" bIns="0" rtlCol="0" anchor="ctr">
            <a:noAutofit/>
          </a:bodyPr>
          <a:lstStyle/>
          <a:p>
            <a:pPr algn="ctr"/>
            <a:endParaRPr lang="en-US" sz="1200" dirty="0">
              <a:solidFill>
                <a:srgbClr val="FFFFFF"/>
              </a:solidFill>
              <a:latin typeface="Arial"/>
              <a:cs typeface="Arial"/>
            </a:endParaRPr>
          </a:p>
        </p:txBody>
      </p:sp>
    </p:spTree>
    <p:extLst>
      <p:ext uri="{BB962C8B-B14F-4D97-AF65-F5344CB8AC3E}">
        <p14:creationId xmlns:p14="http://schemas.microsoft.com/office/powerpoint/2010/main" val="48862111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Full Black with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16004B-AA7A-C141-AE92-5D43BEBE385E}"/>
              </a:ext>
            </a:extLst>
          </p:cNvPr>
          <p:cNvSpPr>
            <a:spLocks/>
          </p:cNvSpPr>
          <p:nvPr userDrawn="1"/>
        </p:nvSpPr>
        <p:spPr>
          <a:xfrm>
            <a:off x="-64168" y="-16040"/>
            <a:ext cx="9296400" cy="5257773"/>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chemeClr val="tx1"/>
              </a:solidFill>
              <a:latin typeface="Helvetica Neue Light" charset="0"/>
              <a:ea typeface="Helvetica Neue Light" charset="0"/>
              <a:cs typeface="Helvetica Neue Light" charset="0"/>
            </a:endParaRPr>
          </a:p>
        </p:txBody>
      </p:sp>
      <p:pic>
        <p:nvPicPr>
          <p:cNvPr id="6" name="Picture 5" descr="mage result for ibm white logo">
            <a:extLst>
              <a:ext uri="{FF2B5EF4-FFF2-40B4-BE49-F238E27FC236}">
                <a16:creationId xmlns:a16="http://schemas.microsoft.com/office/drawing/2014/main" id="{03D612E8-58DC-864B-89B3-43BEDEEB36E8}"/>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277849" y="4756106"/>
            <a:ext cx="507126" cy="5071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4DD41A5-68EE-DE46-8DFF-CF899D92AAA5}"/>
              </a:ext>
            </a:extLst>
          </p:cNvPr>
          <p:cNvSpPr txBox="1"/>
          <p:nvPr userDrawn="1"/>
        </p:nvSpPr>
        <p:spPr>
          <a:xfrm>
            <a:off x="228600" y="4882713"/>
            <a:ext cx="1571264" cy="253916"/>
          </a:xfrm>
          <a:prstGeom prst="rect">
            <a:avLst/>
          </a:prstGeom>
          <a:noFill/>
        </p:spPr>
        <p:txBody>
          <a:bodyPr wrap="none" rtlCol="0" anchor="ctr">
            <a:spAutoFit/>
          </a:bodyPr>
          <a:lstStyle/>
          <a:p>
            <a:pPr algn="l"/>
            <a:r>
              <a:rPr lang="en-US" sz="1050" b="0" dirty="0">
                <a:solidFill>
                  <a:schemeClr val="bg2"/>
                </a:solidFill>
                <a:latin typeface="Helvetica Neue Light" charset="0"/>
                <a:ea typeface="Helvetica Neue Light" charset="0"/>
                <a:cs typeface="Helvetica Neue Light" charset="0"/>
              </a:rPr>
              <a:t>IBM</a:t>
            </a:r>
            <a:r>
              <a:rPr lang="en-US" sz="1050" b="1" dirty="0">
                <a:solidFill>
                  <a:schemeClr val="bg2"/>
                </a:solidFill>
                <a:latin typeface="Helvetica Neue Light" charset="0"/>
                <a:ea typeface="Helvetica Neue Light" charset="0"/>
                <a:cs typeface="Helvetica Neue Light" charset="0"/>
              </a:rPr>
              <a:t> </a:t>
            </a:r>
            <a:r>
              <a:rPr lang="en-US" sz="1050" b="1" i="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Watson Data &amp; AI</a:t>
            </a:r>
          </a:p>
        </p:txBody>
      </p:sp>
    </p:spTree>
    <p:extLst>
      <p:ext uri="{BB962C8B-B14F-4D97-AF65-F5344CB8AC3E}">
        <p14:creationId xmlns:p14="http://schemas.microsoft.com/office/powerpoint/2010/main" val="336754491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ibm.biz/artelligence</a:t>
            </a:r>
            <a:endParaRPr lang="en-US" dirty="0">
              <a:solidFill>
                <a:srgbClr val="FFFFFF"/>
              </a:solidFill>
            </a:endParaRPr>
          </a:p>
        </p:txBody>
      </p:sp>
      <p:sp>
        <p:nvSpPr>
          <p:cNvPr id="6" name="Title 5"/>
          <p:cNvSpPr>
            <a:spLocks noGrp="1"/>
          </p:cNvSpPr>
          <p:nvPr>
            <p:ph type="title"/>
          </p:nvPr>
        </p:nvSpPr>
        <p:spPr>
          <a:xfrm>
            <a:off x="4" y="-1"/>
            <a:ext cx="9143999" cy="1290639"/>
          </a:xfrm>
          <a:solidFill>
            <a:schemeClr val="tx1"/>
          </a:solidFill>
        </p:spPr>
        <p:txBody>
          <a:bodyPr lIns="228584" tIns="201154" rIns="228584" bIns="228584"/>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94861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6356343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section, 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it-IT"/>
              <a:t>ibm.biz/artelligence</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8" name="Content Placeholder 5">
            <a:extLst>
              <a:ext uri="{FF2B5EF4-FFF2-40B4-BE49-F238E27FC236}">
                <a16:creationId xmlns:a16="http://schemas.microsoft.com/office/drawing/2014/main" id="{23D71640-092F-468C-A8A7-F0A1C23541C2}"/>
              </a:ext>
            </a:extLst>
          </p:cNvPr>
          <p:cNvSpPr>
            <a:spLocks noGrp="1"/>
          </p:cNvSpPr>
          <p:nvPr>
            <p:ph sz="quarter" idx="12"/>
          </p:nvPr>
        </p:nvSpPr>
        <p:spPr>
          <a:xfrm>
            <a:off x="228600" y="995519"/>
            <a:ext cx="8686800" cy="3687607"/>
          </a:xfrm>
        </p:spPr>
        <p:txBody>
          <a:bodyPr/>
          <a:lstStyle>
            <a:lvl1pPr>
              <a:defRPr sz="2400"/>
            </a:lvl1pPr>
          </a:lstStyle>
          <a:p>
            <a:pPr lvl="0"/>
            <a:r>
              <a:rPr lang="en-US" dirty="0"/>
              <a:t>Click to edit Master text styles</a:t>
            </a:r>
          </a:p>
        </p:txBody>
      </p:sp>
    </p:spTree>
    <p:extLst>
      <p:ext uri="{BB962C8B-B14F-4D97-AF65-F5344CB8AC3E}">
        <p14:creationId xmlns:p14="http://schemas.microsoft.com/office/powerpoint/2010/main" val="88045306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977" algn="dec"/>
              </a:tabLst>
              <a:defRPr/>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Click to edit Master text styles</a:t>
            </a:r>
          </a:p>
          <a:p>
            <a:pPr marL="0" marR="0" lvl="1"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Second level</a:t>
            </a:r>
          </a:p>
          <a:p>
            <a:pPr marL="0" marR="0" lvl="2"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Third level</a:t>
            </a:r>
          </a:p>
          <a:p>
            <a:pPr marL="0" marR="0" lvl="3"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Fourth level</a:t>
            </a:r>
          </a:p>
          <a:p>
            <a:pPr marL="0" marR="0" lvl="4"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97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Click to edit Master text styles</a:t>
            </a:r>
          </a:p>
          <a:p>
            <a:pPr marL="0" marR="0" lvl="1"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Second level</a:t>
            </a:r>
          </a:p>
          <a:p>
            <a:pPr marL="0" marR="0" lvl="2"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Third level</a:t>
            </a:r>
          </a:p>
          <a:p>
            <a:pPr marL="0" marR="0" lvl="3"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Fourth level</a:t>
            </a:r>
          </a:p>
          <a:p>
            <a:pPr marL="0" marR="0" lvl="4"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Fifth level</a:t>
            </a:r>
            <a:endParaRPr lang="en-US" dirty="0"/>
          </a:p>
        </p:txBody>
      </p:sp>
    </p:spTree>
    <p:custDataLst>
      <p:tags r:id="rId1"/>
    </p:custDataLst>
    <p:extLst>
      <p:ext uri="{BB962C8B-B14F-4D97-AF65-F5344CB8AC3E}">
        <p14:creationId xmlns:p14="http://schemas.microsoft.com/office/powerpoint/2010/main" val="2944222364"/>
      </p:ext>
    </p:extLst>
  </p:cSld>
  <p:clrMapOvr>
    <a:masterClrMapping/>
  </p:clrMapOvr>
  <p:transition spd="slow">
    <p:push dir="u"/>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9"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40"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027050146"/>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228600" y="342901"/>
            <a:ext cx="4114800" cy="4328051"/>
          </a:xfrm>
          <a:prstGeom prst="rect">
            <a:avLst/>
          </a:prstGeom>
        </p:spPr>
        <p:txBody>
          <a:bodyPr/>
          <a:lstStyle/>
          <a:p>
            <a:r>
              <a:t>Title Text</a:t>
            </a:r>
          </a:p>
        </p:txBody>
      </p:sp>
      <p:sp>
        <p:nvSpPr>
          <p:cNvPr id="65" name="Body Level One…"/>
          <p:cNvSpPr txBox="1">
            <a:spLocks noGrp="1"/>
          </p:cNvSpPr>
          <p:nvPr>
            <p:ph type="body" sz="half" idx="1"/>
          </p:nvPr>
        </p:nvSpPr>
        <p:spPr>
          <a:xfrm>
            <a:off x="4800600" y="493777"/>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6"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283285070"/>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74" name="Title Text"/>
          <p:cNvSpPr txBox="1">
            <a:spLocks noGrp="1"/>
          </p:cNvSpPr>
          <p:nvPr>
            <p:ph type="title"/>
          </p:nvPr>
        </p:nvSpPr>
        <p:spPr>
          <a:xfrm>
            <a:off x="228600" y="127001"/>
            <a:ext cx="4114800" cy="959359"/>
          </a:xfrm>
          <a:prstGeom prst="rect">
            <a:avLst/>
          </a:prstGeom>
        </p:spPr>
        <p:txBody>
          <a:bodyPr/>
          <a:lstStyle/>
          <a:p>
            <a:r>
              <a:t>Title Text</a:t>
            </a:r>
          </a:p>
        </p:txBody>
      </p:sp>
      <p:sp>
        <p:nvSpPr>
          <p:cNvPr id="75" name="Body Level One…"/>
          <p:cNvSpPr txBox="1">
            <a:spLocks noGrp="1"/>
          </p:cNvSpPr>
          <p:nvPr>
            <p:ph type="body" sz="half" idx="1"/>
          </p:nvPr>
        </p:nvSpPr>
        <p:spPr>
          <a:xfrm>
            <a:off x="228600" y="1124712"/>
            <a:ext cx="4114800" cy="3585848"/>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76"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7196388"/>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84"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85"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lvl1pPr>
            <a:lvl2pPr marL="197751" indent="-197751">
              <a:defRPr sz="1600"/>
            </a:lvl2pPr>
            <a:lvl3pPr marL="421583" indent="-197751">
              <a:defRPr sz="1600"/>
            </a:lvl3pPr>
            <a:lvl4pPr marL="649497" indent="-192308">
              <a:defRPr sz="1600"/>
            </a:lvl4pPr>
            <a:lvl5pPr marL="827973" indent="-197752">
              <a:defRPr sz="1600"/>
            </a:lvl5pPr>
          </a:lstStyle>
          <a:p>
            <a:r>
              <a:t>Body Level One</a:t>
            </a:r>
          </a:p>
          <a:p>
            <a:pPr lvl="1"/>
            <a:r>
              <a:t>Body Level Two</a:t>
            </a:r>
          </a:p>
          <a:p>
            <a:pPr lvl="2"/>
            <a:r>
              <a:t>Body Level Three</a:t>
            </a:r>
          </a:p>
          <a:p>
            <a:pPr lvl="3"/>
            <a:r>
              <a:t>Body Level Four</a:t>
            </a:r>
          </a:p>
          <a:p>
            <a:pPr lvl="4"/>
            <a:r>
              <a:t>Body Level Five</a:t>
            </a:r>
          </a:p>
        </p:txBody>
      </p:sp>
      <p:sp>
        <p:nvSpPr>
          <p:cNvPr id="86"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87"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45328230"/>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95" name="Title Text"/>
          <p:cNvSpPr txBox="1">
            <a:spLocks noGrp="1"/>
          </p:cNvSpPr>
          <p:nvPr>
            <p:ph type="title"/>
          </p:nvPr>
        </p:nvSpPr>
        <p:spPr>
          <a:xfrm>
            <a:off x="228600" y="127001"/>
            <a:ext cx="4114800" cy="502159"/>
          </a:xfrm>
          <a:prstGeom prst="rect">
            <a:avLst/>
          </a:prstGeom>
        </p:spPr>
        <p:txBody>
          <a:bodyPr/>
          <a:lstStyle/>
          <a:p>
            <a:r>
              <a:t>Title Text</a:t>
            </a:r>
          </a:p>
        </p:txBody>
      </p:sp>
      <p:sp>
        <p:nvSpPr>
          <p:cNvPr id="96" name="Body Level One…"/>
          <p:cNvSpPr txBox="1">
            <a:spLocks noGrp="1"/>
          </p:cNvSpPr>
          <p:nvPr>
            <p:ph type="body" sz="half" idx="1"/>
          </p:nvPr>
        </p:nvSpPr>
        <p:spPr>
          <a:xfrm>
            <a:off x="228600" y="977901"/>
            <a:ext cx="4114800" cy="3687608"/>
          </a:xfrm>
          <a:prstGeom prst="rect">
            <a:avLst/>
          </a:prstGeom>
        </p:spPr>
        <p:txBody>
          <a:bodyPr>
            <a:normAutofit/>
          </a:bodyPr>
          <a:lstStyle>
            <a:lvl1pPr>
              <a:defRPr sz="2400"/>
            </a:lvl1pPr>
            <a:lvl2pPr marL="296629" indent="-296629">
              <a:defRPr sz="2400"/>
            </a:lvl2pPr>
            <a:lvl3pPr marL="520459" indent="-296629">
              <a:defRPr sz="2400"/>
            </a:lvl3pPr>
            <a:lvl4pPr marL="745652" indent="-288464">
              <a:defRPr sz="2400"/>
            </a:lvl4pPr>
            <a:lvl5pPr marL="926849" indent="-296629">
              <a:defRPr sz="2400"/>
            </a:lvl5pPr>
          </a:lstStyle>
          <a:p>
            <a:r>
              <a:t>Body Level One</a:t>
            </a:r>
          </a:p>
          <a:p>
            <a:pPr lvl="1"/>
            <a:r>
              <a:t>Body Level Two</a:t>
            </a:r>
          </a:p>
          <a:p>
            <a:pPr lvl="2"/>
            <a:r>
              <a:t>Body Level Three</a:t>
            </a:r>
          </a:p>
          <a:p>
            <a:pPr lvl="3"/>
            <a:r>
              <a:t>Body Level Four</a:t>
            </a:r>
          </a:p>
          <a:p>
            <a:pPr lvl="4"/>
            <a:r>
              <a:t>Body Level Five</a:t>
            </a:r>
          </a:p>
        </p:txBody>
      </p:sp>
      <p:sp>
        <p:nvSpPr>
          <p:cNvPr id="97" name="Footer Placeholder 2"/>
          <p:cNvSpPr txBox="1"/>
          <p:nvPr/>
        </p:nvSpPr>
        <p:spPr>
          <a:xfrm>
            <a:off x="228600" y="4848894"/>
            <a:ext cx="6400800" cy="9233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600">
                <a:solidFill>
                  <a:srgbClr val="FFFFFF"/>
                </a:solidFill>
                <a:latin typeface="IBM Plex Sans"/>
                <a:ea typeface="IBM Plex Sans"/>
                <a:cs typeface="IBM Plex Sans"/>
                <a:sym typeface="IBM Plex Sans"/>
              </a:defRPr>
            </a:lvl1pPr>
          </a:lstStyle>
          <a:p>
            <a:pPr defTabSz="685783" hangingPunct="0"/>
            <a:r>
              <a:rPr sz="600" kern="0"/>
              <a:t>Group Name / DOC ID / Month XX, 2017 / © 2017 IBM Corporation</a:t>
            </a: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62273579"/>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106"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07"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108"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109"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110"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23953230"/>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18"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19" name="Title Text"/>
          <p:cNvSpPr txBox="1">
            <a:spLocks noGrp="1"/>
          </p:cNvSpPr>
          <p:nvPr>
            <p:ph type="title"/>
          </p:nvPr>
        </p:nvSpPr>
        <p:spPr>
          <a:xfrm>
            <a:off x="228600" y="342901"/>
            <a:ext cx="4114800" cy="640081"/>
          </a:xfrm>
          <a:prstGeom prst="rect">
            <a:avLst/>
          </a:prstGeom>
        </p:spPr>
        <p:txBody>
          <a:bodyPr/>
          <a:lstStyle/>
          <a:p>
            <a:r>
              <a:t>Title Text</a:t>
            </a:r>
          </a:p>
        </p:txBody>
      </p:sp>
      <p:sp>
        <p:nvSpPr>
          <p:cNvPr id="120"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lvl1pPr>
            <a:lvl2pPr marL="135955" indent="-135955">
              <a:defRPr sz="1100"/>
            </a:lvl2pPr>
            <a:lvl3pPr marL="359785" indent="-135955">
              <a:defRPr sz="1100"/>
            </a:lvl3pPr>
            <a:lvl4pPr marL="589401" indent="-132213">
              <a:defRPr sz="1100"/>
            </a:lvl4pPr>
            <a:lvl5pPr marL="766175" indent="-135953">
              <a:defRPr sz="1100"/>
            </a:lvl5pPr>
          </a:lstStyle>
          <a:p>
            <a:r>
              <a:t>Body Level One</a:t>
            </a:r>
          </a:p>
          <a:p>
            <a:pPr lvl="1"/>
            <a:r>
              <a:t>Body Level Two</a:t>
            </a:r>
          </a:p>
          <a:p>
            <a:pPr lvl="2"/>
            <a:r>
              <a:t>Body Level Three</a:t>
            </a:r>
          </a:p>
          <a:p>
            <a:pPr lvl="3"/>
            <a:r>
              <a:t>Body Level Four</a:t>
            </a:r>
          </a:p>
          <a:p>
            <a:pPr lvl="4"/>
            <a:r>
              <a:t>Body Level Five</a:t>
            </a:r>
          </a:p>
        </p:txBody>
      </p:sp>
      <p:sp>
        <p:nvSpPr>
          <p:cNvPr id="121"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81476688"/>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29"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30" name="Title Text"/>
          <p:cNvSpPr txBox="1">
            <a:spLocks noGrp="1"/>
          </p:cNvSpPr>
          <p:nvPr>
            <p:ph type="title"/>
          </p:nvPr>
        </p:nvSpPr>
        <p:spPr>
          <a:xfrm>
            <a:off x="228600" y="127001"/>
            <a:ext cx="4114800" cy="640081"/>
          </a:xfrm>
          <a:prstGeom prst="rect">
            <a:avLst/>
          </a:prstGeom>
        </p:spPr>
        <p:txBody>
          <a:bodyPr/>
          <a:lstStyle/>
          <a:p>
            <a:r>
              <a:t>Title Text</a:t>
            </a:r>
          </a:p>
        </p:txBody>
      </p:sp>
      <p:sp>
        <p:nvSpPr>
          <p:cNvPr id="131"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32"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1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0982171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extLst>
      <p:ext uri="{BB962C8B-B14F-4D97-AF65-F5344CB8AC3E}">
        <p14:creationId xmlns:p14="http://schemas.microsoft.com/office/powerpoint/2010/main" val="95124135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0"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141"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42"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143"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98880229"/>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1"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152"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153"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154"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10993407"/>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6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63" name="Title Text"/>
          <p:cNvSpPr txBox="1">
            <a:spLocks noGrp="1"/>
          </p:cNvSpPr>
          <p:nvPr>
            <p:ph type="title"/>
          </p:nvPr>
        </p:nvSpPr>
        <p:spPr>
          <a:xfrm>
            <a:off x="228600" y="127001"/>
            <a:ext cx="4114800" cy="4402900"/>
          </a:xfrm>
          <a:prstGeom prst="rect">
            <a:avLst/>
          </a:prstGeom>
        </p:spPr>
        <p:txBody>
          <a:bodyPr/>
          <a:lstStyle/>
          <a:p>
            <a:r>
              <a:t>Title Text</a:t>
            </a:r>
          </a:p>
        </p:txBody>
      </p:sp>
      <p:sp>
        <p:nvSpPr>
          <p:cNvPr id="16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91993387"/>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171" name="Title Text"/>
          <p:cNvSpPr txBox="1">
            <a:spLocks noGrp="1"/>
          </p:cNvSpPr>
          <p:nvPr>
            <p:ph type="title"/>
          </p:nvPr>
        </p:nvSpPr>
        <p:spPr>
          <a:xfrm>
            <a:off x="228600" y="127001"/>
            <a:ext cx="4114800" cy="4402900"/>
          </a:xfrm>
          <a:prstGeom prst="rect">
            <a:avLst/>
          </a:prstGeom>
        </p:spPr>
        <p:txBody>
          <a:bodyPr/>
          <a:lstStyle/>
          <a:p>
            <a:r>
              <a:t>Title Text</a:t>
            </a: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11079596"/>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87"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88"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1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50800496"/>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196"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197"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19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50107245"/>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05"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06"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20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57126136"/>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14"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15"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21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45535452"/>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23"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24"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25"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226"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28437883"/>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34"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235"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36" name="Text Placeholder 5"/>
          <p:cNvSpPr>
            <a:spLocks noGrp="1"/>
          </p:cNvSpPr>
          <p:nvPr>
            <p:ph type="body" sz="quarter" idx="13"/>
          </p:nvPr>
        </p:nvSpPr>
        <p:spPr>
          <a:xfrm>
            <a:off x="2514600" y="1116013"/>
            <a:ext cx="1828800" cy="3456434"/>
          </a:xfrm>
          <a:prstGeom prst="rect">
            <a:avLst/>
          </a:prstGeom>
        </p:spPr>
        <p:txBody>
          <a:bodyPr>
            <a:normAutofit/>
          </a:bodyPr>
          <a:lstStyle/>
          <a:p>
            <a:endParaRPr/>
          </a:p>
        </p:txBody>
      </p:sp>
      <p:sp>
        <p:nvSpPr>
          <p:cNvPr id="237" name="Text Placeholder 8"/>
          <p:cNvSpPr>
            <a:spLocks noGrp="1"/>
          </p:cNvSpPr>
          <p:nvPr>
            <p:ph type="body" sz="half" idx="14"/>
          </p:nvPr>
        </p:nvSpPr>
        <p:spPr>
          <a:xfrm>
            <a:off x="4700392" y="1051561"/>
            <a:ext cx="4215008" cy="3456433"/>
          </a:xfrm>
          <a:prstGeom prst="rect">
            <a:avLst/>
          </a:prstGeom>
        </p:spPr>
        <p:txBody>
          <a:bodyPr>
            <a:normAutofit/>
          </a:bodyPr>
          <a:lstStyle/>
          <a:p>
            <a:endParaRPr/>
          </a:p>
        </p:txBody>
      </p:sp>
      <p:sp>
        <p:nvSpPr>
          <p:cNvPr id="23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8913241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extLst>
      <p:ext uri="{BB962C8B-B14F-4D97-AF65-F5344CB8AC3E}">
        <p14:creationId xmlns:p14="http://schemas.microsoft.com/office/powerpoint/2010/main" val="99902009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45"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24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606582934"/>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sp>
        <p:nvSpPr>
          <p:cNvPr id="260"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532972662"/>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267"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268"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lvl1pPr>
            <a:lvl2pPr marL="135955" indent="-135955">
              <a:spcBef>
                <a:spcPts val="0"/>
              </a:spcBef>
              <a:tabLst>
                <a:tab pos="4013100" algn="r"/>
              </a:tabLst>
              <a:defRPr sz="1100"/>
            </a:lvl2pPr>
            <a:lvl3pPr marL="359785" indent="-135955">
              <a:spcBef>
                <a:spcPts val="0"/>
              </a:spcBef>
              <a:tabLst>
                <a:tab pos="4013100" algn="r"/>
              </a:tabLst>
              <a:defRPr sz="1100"/>
            </a:lvl3pPr>
            <a:lvl4pPr marL="589401" indent="-132213">
              <a:spcBef>
                <a:spcPts val="0"/>
              </a:spcBef>
              <a:tabLst>
                <a:tab pos="4013100" algn="r"/>
              </a:tabLst>
              <a:defRPr sz="1100"/>
            </a:lvl4pPr>
            <a:lvl5pPr marL="766175" indent="-135953">
              <a:spcBef>
                <a:spcPts val="0"/>
              </a:spcBef>
              <a:tabLst>
                <a:tab pos="4013100" algn="r"/>
              </a:tabLst>
              <a:defRPr sz="1100"/>
            </a:lvl5pPr>
          </a:lstStyle>
          <a:p>
            <a:r>
              <a:t>Body Level One</a:t>
            </a:r>
          </a:p>
          <a:p>
            <a:pPr lvl="1"/>
            <a:r>
              <a:t>Body Level Two</a:t>
            </a:r>
          </a:p>
          <a:p>
            <a:pPr lvl="2"/>
            <a:r>
              <a:t>Body Level Three</a:t>
            </a:r>
          </a:p>
          <a:p>
            <a:pPr lvl="3"/>
            <a:r>
              <a:t>Body Level Four</a:t>
            </a:r>
          </a:p>
          <a:p>
            <a:pPr lvl="4"/>
            <a:r>
              <a:t>Body Level Five</a:t>
            </a:r>
          </a:p>
        </p:txBody>
      </p:sp>
      <p:sp>
        <p:nvSpPr>
          <p:cNvPr id="26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18634541"/>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1_Divider">
    <p:bg>
      <p:bgPr>
        <a:solidFill>
          <a:srgbClr val="000E5E"/>
        </a:solidFill>
        <a:effectLst/>
      </p:bgPr>
    </p:bg>
    <p:spTree>
      <p:nvGrpSpPr>
        <p:cNvPr id="1" name=""/>
        <p:cNvGrpSpPr/>
        <p:nvPr/>
      </p:nvGrpSpPr>
      <p:grpSpPr>
        <a:xfrm>
          <a:off x="0" y="0"/>
          <a:ext cx="0" cy="0"/>
          <a:chOff x="0" y="0"/>
          <a:chExt cx="0" cy="0"/>
        </a:xfrm>
      </p:grpSpPr>
      <p:sp>
        <p:nvSpPr>
          <p:cNvPr id="293" name="Title Text"/>
          <p:cNvSpPr txBox="1">
            <a:spLocks noGrp="1"/>
          </p:cNvSpPr>
          <p:nvPr>
            <p:ph type="title"/>
          </p:nvPr>
        </p:nvSpPr>
        <p:spPr>
          <a:xfrm>
            <a:off x="228600" y="127001"/>
            <a:ext cx="4114800" cy="4493753"/>
          </a:xfrm>
          <a:prstGeom prst="rect">
            <a:avLst/>
          </a:prstGeom>
        </p:spPr>
        <p:txBody>
          <a:bodyPr/>
          <a:lstStyle/>
          <a:p>
            <a:r>
              <a:t>Title Text</a:t>
            </a:r>
          </a:p>
        </p:txBody>
      </p:sp>
      <p:sp>
        <p:nvSpPr>
          <p:cNvPr id="29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30544614"/>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rgbClr val="000E5E"/>
        </a:solidFill>
        <a:effectLst/>
      </p:bgPr>
    </p:bg>
    <p:spTree>
      <p:nvGrpSpPr>
        <p:cNvPr id="1" name=""/>
        <p:cNvGrpSpPr/>
        <p:nvPr/>
      </p:nvGrpSpPr>
      <p:grpSpPr>
        <a:xfrm>
          <a:off x="0" y="0"/>
          <a:ext cx="0" cy="0"/>
          <a:chOff x="0" y="0"/>
          <a:chExt cx="0" cy="0"/>
        </a:xfrm>
      </p:grpSpPr>
      <p:sp>
        <p:nvSpPr>
          <p:cNvPr id="301"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302"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lvl1pPr>
            <a:lvl2pPr>
              <a:spcBef>
                <a:spcPts val="0"/>
              </a:spcBef>
              <a:tabLst>
                <a:tab pos="4013100" algn="r"/>
              </a:tabLst>
            </a:lvl2pPr>
            <a:lvl3pPr>
              <a:spcBef>
                <a:spcPts val="0"/>
              </a:spcBef>
              <a:tabLst>
                <a:tab pos="4013100" algn="r"/>
              </a:tabLst>
            </a:lvl3pPr>
            <a:lvl4pPr>
              <a:spcBef>
                <a:spcPts val="0"/>
              </a:spcBef>
              <a:tabLst>
                <a:tab pos="4013100" algn="r"/>
              </a:tabLst>
            </a:lvl4pPr>
            <a:lvl5pPr>
              <a:spcBef>
                <a:spcPts val="0"/>
              </a:spcBef>
              <a:tabLst>
                <a:tab pos="4013100" algn="r"/>
              </a:tabLst>
            </a:lvl5pPr>
          </a:lstStyle>
          <a:p>
            <a:r>
              <a:t>Body Level One</a:t>
            </a:r>
          </a:p>
          <a:p>
            <a:pPr lvl="1"/>
            <a:r>
              <a:t>Body Level Two</a:t>
            </a:r>
          </a:p>
          <a:p>
            <a:pPr lvl="2"/>
            <a:r>
              <a:t>Body Level Three</a:t>
            </a:r>
          </a:p>
          <a:p>
            <a:pPr lvl="3"/>
            <a:r>
              <a:t>Body Level Four</a:t>
            </a:r>
          </a:p>
          <a:p>
            <a:pPr lvl="4"/>
            <a:r>
              <a:t>Body Level Five</a:t>
            </a:r>
          </a:p>
        </p:txBody>
      </p:sp>
      <p:sp>
        <p:nvSpPr>
          <p:cNvPr id="303"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3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27821410"/>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1_fact, number">
    <p:bg>
      <p:bgPr>
        <a:solidFill>
          <a:srgbClr val="000E5E"/>
        </a:solidFill>
        <a:effectLst/>
      </p:bgPr>
    </p:bg>
    <p:spTree>
      <p:nvGrpSpPr>
        <p:cNvPr id="1" name=""/>
        <p:cNvGrpSpPr/>
        <p:nvPr/>
      </p:nvGrpSpPr>
      <p:grpSpPr>
        <a:xfrm>
          <a:off x="0" y="0"/>
          <a:ext cx="0" cy="0"/>
          <a:chOff x="0" y="0"/>
          <a:chExt cx="0" cy="0"/>
        </a:xfrm>
      </p:grpSpPr>
      <p:sp>
        <p:nvSpPr>
          <p:cNvPr id="311"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12"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1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55288032"/>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rgbClr val="000E5E"/>
        </a:solidFill>
        <a:effectLst/>
      </p:bgPr>
    </p:bg>
    <p:spTree>
      <p:nvGrpSpPr>
        <p:cNvPr id="1" name=""/>
        <p:cNvGrpSpPr/>
        <p:nvPr/>
      </p:nvGrpSpPr>
      <p:grpSpPr>
        <a:xfrm>
          <a:off x="0" y="0"/>
          <a:ext cx="0" cy="0"/>
          <a:chOff x="0" y="0"/>
          <a:chExt cx="0" cy="0"/>
        </a:xfrm>
      </p:grpSpPr>
      <p:sp>
        <p:nvSpPr>
          <p:cNvPr id="320"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321"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22"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32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67738077"/>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1_big text">
    <p:bg>
      <p:bgPr>
        <a:solidFill>
          <a:srgbClr val="000E5E"/>
        </a:solidFill>
        <a:effectLst/>
      </p:bgPr>
    </p:bg>
    <p:spTree>
      <p:nvGrpSpPr>
        <p:cNvPr id="1" name=""/>
        <p:cNvGrpSpPr/>
        <p:nvPr/>
      </p:nvGrpSpPr>
      <p:grpSpPr>
        <a:xfrm>
          <a:off x="0" y="0"/>
          <a:ext cx="0" cy="0"/>
          <a:chOff x="0" y="0"/>
          <a:chExt cx="0" cy="0"/>
        </a:xfrm>
      </p:grpSpPr>
      <p:sp>
        <p:nvSpPr>
          <p:cNvPr id="330"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lvl1pPr>
          </a:lstStyle>
          <a:p>
            <a:r>
              <a:t>Title Text</a:t>
            </a:r>
          </a:p>
        </p:txBody>
      </p:sp>
      <p:sp>
        <p:nvSpPr>
          <p:cNvPr id="33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19393718"/>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1_quote">
    <p:bg>
      <p:bgPr>
        <a:solidFill>
          <a:srgbClr val="000E5E"/>
        </a:solidFill>
        <a:effectLst/>
      </p:bgPr>
    </p:bg>
    <p:spTree>
      <p:nvGrpSpPr>
        <p:cNvPr id="1" name=""/>
        <p:cNvGrpSpPr/>
        <p:nvPr/>
      </p:nvGrpSpPr>
      <p:grpSpPr>
        <a:xfrm>
          <a:off x="0" y="0"/>
          <a:ext cx="0" cy="0"/>
          <a:chOff x="0" y="0"/>
          <a:chExt cx="0" cy="0"/>
        </a:xfrm>
      </p:grpSpPr>
      <p:sp>
        <p:nvSpPr>
          <p:cNvPr id="338" name="Title Text"/>
          <p:cNvSpPr txBox="1">
            <a:spLocks noGrp="1"/>
          </p:cNvSpPr>
          <p:nvPr>
            <p:ph type="title"/>
          </p:nvPr>
        </p:nvSpPr>
        <p:spPr>
          <a:xfrm>
            <a:off x="228601" y="127001"/>
            <a:ext cx="5187463" cy="4520806"/>
          </a:xfrm>
          <a:prstGeom prst="rect">
            <a:avLst/>
          </a:prstGeom>
        </p:spPr>
        <p:txBody>
          <a:bodyPr/>
          <a:lstStyle>
            <a:lvl1pPr marL="117472" indent="-117472"/>
          </a:lstStyle>
          <a:p>
            <a:r>
              <a:t>Title Text</a:t>
            </a:r>
          </a:p>
        </p:txBody>
      </p:sp>
      <p:sp>
        <p:nvSpPr>
          <p:cNvPr id="33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950247341"/>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1_section, title, text">
    <p:bg>
      <p:bgPr>
        <a:solidFill>
          <a:srgbClr val="000E5E"/>
        </a:solidFill>
        <a:effectLst/>
      </p:bgPr>
    </p:bg>
    <p:spTree>
      <p:nvGrpSpPr>
        <p:cNvPr id="1" name=""/>
        <p:cNvGrpSpPr/>
        <p:nvPr/>
      </p:nvGrpSpPr>
      <p:grpSpPr>
        <a:xfrm>
          <a:off x="0" y="0"/>
          <a:ext cx="0" cy="0"/>
          <a:chOff x="0" y="0"/>
          <a:chExt cx="0" cy="0"/>
        </a:xfrm>
      </p:grpSpPr>
      <p:sp>
        <p:nvSpPr>
          <p:cNvPr id="346" name="Title Text"/>
          <p:cNvSpPr txBox="1">
            <a:spLocks noGrp="1"/>
          </p:cNvSpPr>
          <p:nvPr>
            <p:ph type="title"/>
          </p:nvPr>
        </p:nvSpPr>
        <p:spPr>
          <a:xfrm>
            <a:off x="228600" y="342901"/>
            <a:ext cx="4114800" cy="4328051"/>
          </a:xfrm>
          <a:prstGeom prst="rect">
            <a:avLst/>
          </a:prstGeom>
        </p:spPr>
        <p:txBody>
          <a:bodyPr/>
          <a:lstStyle/>
          <a:p>
            <a:r>
              <a:t>Title Text</a:t>
            </a:r>
          </a:p>
        </p:txBody>
      </p:sp>
      <p:sp>
        <p:nvSpPr>
          <p:cNvPr id="347" name="Body Level One…"/>
          <p:cNvSpPr txBox="1">
            <a:spLocks noGrp="1"/>
          </p:cNvSpPr>
          <p:nvPr>
            <p:ph type="body" sz="half" idx="1"/>
          </p:nvPr>
        </p:nvSpPr>
        <p:spPr>
          <a:xfrm>
            <a:off x="4800600" y="493777"/>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48"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34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3061974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extLst>
      <p:ext uri="{BB962C8B-B14F-4D97-AF65-F5344CB8AC3E}">
        <p14:creationId xmlns:p14="http://schemas.microsoft.com/office/powerpoint/2010/main" val="159032419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rgbClr val="000E5E"/>
        </a:solidFill>
        <a:effectLst/>
      </p:bgPr>
    </p:bg>
    <p:spTree>
      <p:nvGrpSpPr>
        <p:cNvPr id="1" name=""/>
        <p:cNvGrpSpPr/>
        <p:nvPr/>
      </p:nvGrpSpPr>
      <p:grpSpPr>
        <a:xfrm>
          <a:off x="0" y="0"/>
          <a:ext cx="0" cy="0"/>
          <a:chOff x="0" y="0"/>
          <a:chExt cx="0" cy="0"/>
        </a:xfrm>
      </p:grpSpPr>
      <p:sp>
        <p:nvSpPr>
          <p:cNvPr id="356" name="Title Text"/>
          <p:cNvSpPr txBox="1">
            <a:spLocks noGrp="1"/>
          </p:cNvSpPr>
          <p:nvPr>
            <p:ph type="title"/>
          </p:nvPr>
        </p:nvSpPr>
        <p:spPr>
          <a:xfrm>
            <a:off x="228600" y="127001"/>
            <a:ext cx="4114800" cy="959359"/>
          </a:xfrm>
          <a:prstGeom prst="rect">
            <a:avLst/>
          </a:prstGeom>
        </p:spPr>
        <p:txBody>
          <a:bodyPr/>
          <a:lstStyle/>
          <a:p>
            <a:r>
              <a:t>Title Text</a:t>
            </a:r>
          </a:p>
        </p:txBody>
      </p:sp>
      <p:sp>
        <p:nvSpPr>
          <p:cNvPr id="357" name="Body Level One…"/>
          <p:cNvSpPr txBox="1">
            <a:spLocks noGrp="1"/>
          </p:cNvSpPr>
          <p:nvPr>
            <p:ph type="body" sz="half" idx="1"/>
          </p:nvPr>
        </p:nvSpPr>
        <p:spPr>
          <a:xfrm>
            <a:off x="228600" y="1130300"/>
            <a:ext cx="4114800" cy="3585846"/>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358"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35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102536225"/>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rgbClr val="000E5E"/>
        </a:solidFill>
        <a:effectLst/>
      </p:bgPr>
    </p:bg>
    <p:spTree>
      <p:nvGrpSpPr>
        <p:cNvPr id="1" name=""/>
        <p:cNvGrpSpPr/>
        <p:nvPr/>
      </p:nvGrpSpPr>
      <p:grpSpPr>
        <a:xfrm>
          <a:off x="0" y="0"/>
          <a:ext cx="0" cy="0"/>
          <a:chOff x="0" y="0"/>
          <a:chExt cx="0" cy="0"/>
        </a:xfrm>
      </p:grpSpPr>
      <p:sp>
        <p:nvSpPr>
          <p:cNvPr id="366"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367"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lvl1pPr>
            <a:lvl2pPr marL="197751" indent="-197751">
              <a:defRPr sz="1600"/>
            </a:lvl2pPr>
            <a:lvl3pPr marL="421583" indent="-197751">
              <a:defRPr sz="1600"/>
            </a:lvl3pPr>
            <a:lvl4pPr marL="649497" indent="-192308">
              <a:defRPr sz="1600"/>
            </a:lvl4pPr>
            <a:lvl5pPr marL="827973" indent="-197752">
              <a:defRPr sz="1600"/>
            </a:lvl5pPr>
          </a:lstStyle>
          <a:p>
            <a:r>
              <a:t>Body Level One</a:t>
            </a:r>
          </a:p>
          <a:p>
            <a:pPr lvl="1"/>
            <a:r>
              <a:t>Body Level Two</a:t>
            </a:r>
          </a:p>
          <a:p>
            <a:pPr lvl="2"/>
            <a:r>
              <a:t>Body Level Three</a:t>
            </a:r>
          </a:p>
          <a:p>
            <a:pPr lvl="3"/>
            <a:r>
              <a:t>Body Level Four</a:t>
            </a:r>
          </a:p>
          <a:p>
            <a:pPr lvl="4"/>
            <a:r>
              <a:t>Body Level Five</a:t>
            </a:r>
          </a:p>
        </p:txBody>
      </p:sp>
      <p:sp>
        <p:nvSpPr>
          <p:cNvPr id="368"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369"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37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500834906"/>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rgbClr val="000E5E"/>
        </a:solidFill>
        <a:effectLst/>
      </p:bgPr>
    </p:bg>
    <p:spTree>
      <p:nvGrpSpPr>
        <p:cNvPr id="1" name=""/>
        <p:cNvGrpSpPr/>
        <p:nvPr/>
      </p:nvGrpSpPr>
      <p:grpSpPr>
        <a:xfrm>
          <a:off x="0" y="0"/>
          <a:ext cx="0" cy="0"/>
          <a:chOff x="0" y="0"/>
          <a:chExt cx="0" cy="0"/>
        </a:xfrm>
      </p:grpSpPr>
      <p:sp>
        <p:nvSpPr>
          <p:cNvPr id="377" name="Title Text"/>
          <p:cNvSpPr txBox="1">
            <a:spLocks noGrp="1"/>
          </p:cNvSpPr>
          <p:nvPr>
            <p:ph type="title"/>
          </p:nvPr>
        </p:nvSpPr>
        <p:spPr>
          <a:xfrm>
            <a:off x="228600" y="127001"/>
            <a:ext cx="4114800" cy="502159"/>
          </a:xfrm>
          <a:prstGeom prst="rect">
            <a:avLst/>
          </a:prstGeom>
        </p:spPr>
        <p:txBody>
          <a:bodyPr/>
          <a:lstStyle/>
          <a:p>
            <a:r>
              <a:t>Title Text</a:t>
            </a:r>
          </a:p>
        </p:txBody>
      </p:sp>
      <p:sp>
        <p:nvSpPr>
          <p:cNvPr id="378" name="Body Level One…"/>
          <p:cNvSpPr txBox="1">
            <a:spLocks noGrp="1"/>
          </p:cNvSpPr>
          <p:nvPr>
            <p:ph type="body" sz="half" idx="1"/>
          </p:nvPr>
        </p:nvSpPr>
        <p:spPr>
          <a:xfrm>
            <a:off x="228600" y="977901"/>
            <a:ext cx="4114800" cy="3687608"/>
          </a:xfrm>
          <a:prstGeom prst="rect">
            <a:avLst/>
          </a:prstGeom>
        </p:spPr>
        <p:txBody>
          <a:bodyPr>
            <a:normAutofit/>
          </a:bodyPr>
          <a:lstStyle>
            <a:lvl1pPr>
              <a:defRPr sz="2400"/>
            </a:lvl1pPr>
            <a:lvl2pPr marL="296629" indent="-296629">
              <a:defRPr sz="2400"/>
            </a:lvl2pPr>
            <a:lvl3pPr marL="520459" indent="-296629">
              <a:defRPr sz="2400"/>
            </a:lvl3pPr>
            <a:lvl4pPr marL="745652" indent="-288464">
              <a:defRPr sz="2400"/>
            </a:lvl4pPr>
            <a:lvl5pPr marL="926849" indent="-296629">
              <a:defRPr sz="2400"/>
            </a:lvl5pPr>
          </a:lstStyle>
          <a:p>
            <a:r>
              <a:t>Body Level One</a:t>
            </a:r>
          </a:p>
          <a:p>
            <a:pPr lvl="1"/>
            <a:r>
              <a:t>Body Level Two</a:t>
            </a:r>
          </a:p>
          <a:p>
            <a:pPr lvl="2"/>
            <a:r>
              <a:t>Body Level Three</a:t>
            </a:r>
          </a:p>
          <a:p>
            <a:pPr lvl="3"/>
            <a:r>
              <a:t>Body Level Four</a:t>
            </a:r>
          </a:p>
          <a:p>
            <a:pPr lvl="4"/>
            <a:r>
              <a:t>Body Level Five</a:t>
            </a:r>
          </a:p>
        </p:txBody>
      </p:sp>
      <p:sp>
        <p:nvSpPr>
          <p:cNvPr id="3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21647612"/>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rgbClr val="000E5E"/>
        </a:solidFill>
        <a:effectLst/>
      </p:bgPr>
    </p:bg>
    <p:spTree>
      <p:nvGrpSpPr>
        <p:cNvPr id="1" name=""/>
        <p:cNvGrpSpPr/>
        <p:nvPr/>
      </p:nvGrpSpPr>
      <p:grpSpPr>
        <a:xfrm>
          <a:off x="0" y="0"/>
          <a:ext cx="0" cy="0"/>
          <a:chOff x="0" y="0"/>
          <a:chExt cx="0" cy="0"/>
        </a:xfrm>
      </p:grpSpPr>
      <p:sp>
        <p:nvSpPr>
          <p:cNvPr id="386" name="Title Text"/>
          <p:cNvSpPr txBox="1">
            <a:spLocks noGrp="1"/>
          </p:cNvSpPr>
          <p:nvPr>
            <p:ph type="title"/>
          </p:nvPr>
        </p:nvSpPr>
        <p:spPr>
          <a:xfrm>
            <a:off x="228600" y="342901"/>
            <a:ext cx="6400800" cy="640081"/>
          </a:xfrm>
          <a:prstGeom prst="rect">
            <a:avLst/>
          </a:prstGeom>
        </p:spPr>
        <p:txBody>
          <a:bodyPr/>
          <a:lstStyle/>
          <a:p>
            <a:r>
              <a:t>Title Text</a:t>
            </a:r>
          </a:p>
        </p:txBody>
      </p:sp>
      <p:sp>
        <p:nvSpPr>
          <p:cNvPr id="387"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388"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389"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390"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391"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10962861"/>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rgbClr val="000E5E"/>
        </a:solidFill>
        <a:effectLst/>
      </p:bgPr>
    </p:bg>
    <p:spTree>
      <p:nvGrpSpPr>
        <p:cNvPr id="1" name=""/>
        <p:cNvGrpSpPr/>
        <p:nvPr/>
      </p:nvGrpSpPr>
      <p:grpSpPr>
        <a:xfrm>
          <a:off x="0" y="0"/>
          <a:ext cx="0" cy="0"/>
          <a:chOff x="0" y="0"/>
          <a:chExt cx="0" cy="0"/>
        </a:xfrm>
      </p:grpSpPr>
      <p:sp>
        <p:nvSpPr>
          <p:cNvPr id="399"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00" name="Title Text"/>
          <p:cNvSpPr txBox="1">
            <a:spLocks noGrp="1"/>
          </p:cNvSpPr>
          <p:nvPr>
            <p:ph type="title"/>
          </p:nvPr>
        </p:nvSpPr>
        <p:spPr>
          <a:xfrm>
            <a:off x="228600" y="342901"/>
            <a:ext cx="4114800" cy="640081"/>
          </a:xfrm>
          <a:prstGeom prst="rect">
            <a:avLst/>
          </a:prstGeom>
        </p:spPr>
        <p:txBody>
          <a:bodyPr/>
          <a:lstStyle/>
          <a:p>
            <a:r>
              <a:t>Title Text</a:t>
            </a:r>
          </a:p>
        </p:txBody>
      </p:sp>
      <p:sp>
        <p:nvSpPr>
          <p:cNvPr id="401"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lvl1pPr>
            <a:lvl2pPr marL="135955" indent="-135955">
              <a:defRPr sz="1100"/>
            </a:lvl2pPr>
            <a:lvl3pPr marL="359785" indent="-135955">
              <a:defRPr sz="1100"/>
            </a:lvl3pPr>
            <a:lvl4pPr marL="589401" indent="-132213">
              <a:defRPr sz="1100"/>
            </a:lvl4pPr>
            <a:lvl5pPr marL="766175" indent="-135953">
              <a:defRPr sz="1100"/>
            </a:lvl5pPr>
          </a:lstStyle>
          <a:p>
            <a:r>
              <a:t>Body Level One</a:t>
            </a:r>
          </a:p>
          <a:p>
            <a:pPr lvl="1"/>
            <a:r>
              <a:t>Body Level Two</a:t>
            </a:r>
          </a:p>
          <a:p>
            <a:pPr lvl="2"/>
            <a:r>
              <a:t>Body Level Three</a:t>
            </a:r>
          </a:p>
          <a:p>
            <a:pPr lvl="3"/>
            <a:r>
              <a:t>Body Level Four</a:t>
            </a:r>
          </a:p>
          <a:p>
            <a:pPr lvl="4"/>
            <a:r>
              <a:t>Body Level Five</a:t>
            </a:r>
          </a:p>
        </p:txBody>
      </p:sp>
      <p:sp>
        <p:nvSpPr>
          <p:cNvPr id="402"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40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9175606"/>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rgbClr val="000E5E"/>
        </a:solidFill>
        <a:effectLst/>
      </p:bgPr>
    </p:bg>
    <p:spTree>
      <p:nvGrpSpPr>
        <p:cNvPr id="1" name=""/>
        <p:cNvGrpSpPr/>
        <p:nvPr/>
      </p:nvGrpSpPr>
      <p:grpSpPr>
        <a:xfrm>
          <a:off x="0" y="0"/>
          <a:ext cx="0" cy="0"/>
          <a:chOff x="0" y="0"/>
          <a:chExt cx="0" cy="0"/>
        </a:xfrm>
      </p:grpSpPr>
      <p:sp>
        <p:nvSpPr>
          <p:cNvPr id="410"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11" name="Title Text"/>
          <p:cNvSpPr txBox="1">
            <a:spLocks noGrp="1"/>
          </p:cNvSpPr>
          <p:nvPr>
            <p:ph type="title"/>
          </p:nvPr>
        </p:nvSpPr>
        <p:spPr>
          <a:xfrm>
            <a:off x="228600" y="127001"/>
            <a:ext cx="4114800" cy="640081"/>
          </a:xfrm>
          <a:prstGeom prst="rect">
            <a:avLst/>
          </a:prstGeom>
        </p:spPr>
        <p:txBody>
          <a:bodyPr/>
          <a:lstStyle/>
          <a:p>
            <a:r>
              <a:t>Title Text</a:t>
            </a:r>
          </a:p>
        </p:txBody>
      </p:sp>
      <p:sp>
        <p:nvSpPr>
          <p:cNvPr id="412"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13"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41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25617786"/>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rgbClr val="000E5E"/>
        </a:solidFill>
        <a:effectLst/>
      </p:bgPr>
    </p:bg>
    <p:spTree>
      <p:nvGrpSpPr>
        <p:cNvPr id="1" name=""/>
        <p:cNvGrpSpPr/>
        <p:nvPr/>
      </p:nvGrpSpPr>
      <p:grpSpPr>
        <a:xfrm>
          <a:off x="0" y="0"/>
          <a:ext cx="0" cy="0"/>
          <a:chOff x="0" y="0"/>
          <a:chExt cx="0" cy="0"/>
        </a:xfrm>
      </p:grpSpPr>
      <p:sp>
        <p:nvSpPr>
          <p:cNvPr id="421"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422"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23"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424"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42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74846684"/>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rgbClr val="000E5E"/>
        </a:solidFill>
        <a:effectLst/>
      </p:bgPr>
    </p:bg>
    <p:spTree>
      <p:nvGrpSpPr>
        <p:cNvPr id="1" name=""/>
        <p:cNvGrpSpPr/>
        <p:nvPr/>
      </p:nvGrpSpPr>
      <p:grpSpPr>
        <a:xfrm>
          <a:off x="0" y="0"/>
          <a:ext cx="0" cy="0"/>
          <a:chOff x="0" y="0"/>
          <a:chExt cx="0" cy="0"/>
        </a:xfrm>
      </p:grpSpPr>
      <p:sp>
        <p:nvSpPr>
          <p:cNvPr id="432"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433" name="Title Text"/>
          <p:cNvSpPr txBox="1">
            <a:spLocks noGrp="1"/>
          </p:cNvSpPr>
          <p:nvPr>
            <p:ph type="title"/>
          </p:nvPr>
        </p:nvSpPr>
        <p:spPr>
          <a:xfrm>
            <a:off x="228600" y="977900"/>
            <a:ext cx="4114800" cy="3566160"/>
          </a:xfrm>
          <a:prstGeom prst="rect">
            <a:avLst/>
          </a:prstGeom>
        </p:spPr>
        <p:txBody>
          <a:bodyPr/>
          <a:lstStyle/>
          <a:p>
            <a:r>
              <a:t>Title Text</a:t>
            </a:r>
          </a:p>
        </p:txBody>
      </p:sp>
      <p:sp>
        <p:nvSpPr>
          <p:cNvPr id="434"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35"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43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669069246"/>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1_title, image">
    <p:bg>
      <p:bgPr>
        <a:solidFill>
          <a:srgbClr val="000E5E"/>
        </a:solidFill>
        <a:effectLst/>
      </p:bgPr>
    </p:bg>
    <p:spTree>
      <p:nvGrpSpPr>
        <p:cNvPr id="1" name=""/>
        <p:cNvGrpSpPr/>
        <p:nvPr/>
      </p:nvGrpSpPr>
      <p:grpSpPr>
        <a:xfrm>
          <a:off x="0" y="0"/>
          <a:ext cx="0" cy="0"/>
          <a:chOff x="0" y="0"/>
          <a:chExt cx="0" cy="0"/>
        </a:xfrm>
      </p:grpSpPr>
      <p:sp>
        <p:nvSpPr>
          <p:cNvPr id="443"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44" name="Title Text"/>
          <p:cNvSpPr txBox="1">
            <a:spLocks noGrp="1"/>
          </p:cNvSpPr>
          <p:nvPr>
            <p:ph type="title"/>
          </p:nvPr>
        </p:nvSpPr>
        <p:spPr>
          <a:xfrm>
            <a:off x="228600" y="127001"/>
            <a:ext cx="4114800" cy="4402900"/>
          </a:xfrm>
          <a:prstGeom prst="rect">
            <a:avLst/>
          </a:prstGeom>
        </p:spPr>
        <p:txBody>
          <a:bodyPr/>
          <a:lstStyle/>
          <a:p>
            <a:r>
              <a:t>Title Text</a:t>
            </a:r>
          </a:p>
        </p:txBody>
      </p:sp>
      <p:sp>
        <p:nvSpPr>
          <p:cNvPr id="44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23669912"/>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1_title, half-blank area">
    <p:bg>
      <p:bgPr>
        <a:solidFill>
          <a:srgbClr val="000E5E"/>
        </a:solidFill>
        <a:effectLst/>
      </p:bgPr>
    </p:bg>
    <p:spTree>
      <p:nvGrpSpPr>
        <p:cNvPr id="1" name=""/>
        <p:cNvGrpSpPr/>
        <p:nvPr/>
      </p:nvGrpSpPr>
      <p:grpSpPr>
        <a:xfrm>
          <a:off x="0" y="0"/>
          <a:ext cx="0" cy="0"/>
          <a:chOff x="0" y="0"/>
          <a:chExt cx="0" cy="0"/>
        </a:xfrm>
      </p:grpSpPr>
      <p:sp>
        <p:nvSpPr>
          <p:cNvPr id="452" name="Title Text"/>
          <p:cNvSpPr txBox="1">
            <a:spLocks noGrp="1"/>
          </p:cNvSpPr>
          <p:nvPr>
            <p:ph type="title"/>
          </p:nvPr>
        </p:nvSpPr>
        <p:spPr>
          <a:xfrm>
            <a:off x="228600" y="127001"/>
            <a:ext cx="4114800" cy="4402900"/>
          </a:xfrm>
          <a:prstGeom prst="rect">
            <a:avLst/>
          </a:prstGeom>
        </p:spPr>
        <p:txBody>
          <a:bodyPr/>
          <a:lstStyle/>
          <a:p>
            <a:r>
              <a:t>Title Text</a:t>
            </a:r>
          </a:p>
        </p:txBody>
      </p:sp>
      <p:sp>
        <p:nvSpPr>
          <p:cNvPr id="45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7638910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lumMod val="75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402495852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1_title, blank">
    <p:bg>
      <p:bgPr>
        <a:solidFill>
          <a:srgbClr val="000E5E"/>
        </a:solidFill>
        <a:effectLst/>
      </p:bgPr>
    </p:bg>
    <p:spTree>
      <p:nvGrpSpPr>
        <p:cNvPr id="1" name=""/>
        <p:cNvGrpSpPr/>
        <p:nvPr/>
      </p:nvGrpSpPr>
      <p:grpSpPr>
        <a:xfrm>
          <a:off x="0" y="0"/>
          <a:ext cx="0" cy="0"/>
          <a:chOff x="0" y="0"/>
          <a:chExt cx="0" cy="0"/>
        </a:xfrm>
      </p:grpSpPr>
      <p:sp>
        <p:nvSpPr>
          <p:cNvPr id="460" name="Title Text"/>
          <p:cNvSpPr txBox="1">
            <a:spLocks noGrp="1"/>
          </p:cNvSpPr>
          <p:nvPr>
            <p:ph type="title"/>
          </p:nvPr>
        </p:nvSpPr>
        <p:spPr>
          <a:xfrm>
            <a:off x="228600" y="139700"/>
            <a:ext cx="4114800" cy="381000"/>
          </a:xfrm>
          <a:prstGeom prst="rect">
            <a:avLst/>
          </a:prstGeom>
        </p:spPr>
        <p:txBody>
          <a:bodyPr/>
          <a:lstStyle/>
          <a:p>
            <a:r>
              <a:t>Title Text</a:t>
            </a:r>
          </a:p>
        </p:txBody>
      </p:sp>
      <p:sp>
        <p:nvSpPr>
          <p:cNvPr id="46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86322546"/>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1_insight, text, boxes">
    <p:bg>
      <p:bgPr>
        <a:solidFill>
          <a:srgbClr val="000E5E"/>
        </a:solidFill>
        <a:effectLst/>
      </p:bgPr>
    </p:bg>
    <p:spTree>
      <p:nvGrpSpPr>
        <p:cNvPr id="1" name=""/>
        <p:cNvGrpSpPr/>
        <p:nvPr/>
      </p:nvGrpSpPr>
      <p:grpSpPr>
        <a:xfrm>
          <a:off x="0" y="0"/>
          <a:ext cx="0" cy="0"/>
          <a:chOff x="0" y="0"/>
          <a:chExt cx="0" cy="0"/>
        </a:xfrm>
      </p:grpSpPr>
      <p:sp>
        <p:nvSpPr>
          <p:cNvPr id="468"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69"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47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525384560"/>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1_graph">
    <p:bg>
      <p:bgPr>
        <a:solidFill>
          <a:srgbClr val="000E5E"/>
        </a:solidFill>
        <a:effectLst/>
      </p:bgPr>
    </p:bg>
    <p:spTree>
      <p:nvGrpSpPr>
        <p:cNvPr id="1" name=""/>
        <p:cNvGrpSpPr/>
        <p:nvPr/>
      </p:nvGrpSpPr>
      <p:grpSpPr>
        <a:xfrm>
          <a:off x="0" y="0"/>
          <a:ext cx="0" cy="0"/>
          <a:chOff x="0" y="0"/>
          <a:chExt cx="0" cy="0"/>
        </a:xfrm>
      </p:grpSpPr>
      <p:sp>
        <p:nvSpPr>
          <p:cNvPr id="477"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478"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47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50388756"/>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rgbClr val="000E5E"/>
        </a:solidFill>
        <a:effectLst/>
      </p:bgPr>
    </p:bg>
    <p:spTree>
      <p:nvGrpSpPr>
        <p:cNvPr id="1" name=""/>
        <p:cNvGrpSpPr/>
        <p:nvPr/>
      </p:nvGrpSpPr>
      <p:grpSpPr>
        <a:xfrm>
          <a:off x="0" y="0"/>
          <a:ext cx="0" cy="0"/>
          <a:chOff x="0" y="0"/>
          <a:chExt cx="0" cy="0"/>
        </a:xfrm>
      </p:grpSpPr>
      <p:sp>
        <p:nvSpPr>
          <p:cNvPr id="486"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487"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8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92416125"/>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rgbClr val="000E5E"/>
        </a:solidFill>
        <a:effectLst/>
      </p:bgPr>
    </p:bg>
    <p:spTree>
      <p:nvGrpSpPr>
        <p:cNvPr id="1" name=""/>
        <p:cNvGrpSpPr/>
        <p:nvPr/>
      </p:nvGrpSpPr>
      <p:grpSpPr>
        <a:xfrm>
          <a:off x="0" y="0"/>
          <a:ext cx="0" cy="0"/>
          <a:chOff x="0" y="0"/>
          <a:chExt cx="0" cy="0"/>
        </a:xfrm>
      </p:grpSpPr>
      <p:sp>
        <p:nvSpPr>
          <p:cNvPr id="495"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496" name="Body Level One…"/>
          <p:cNvSpPr txBox="1">
            <a:spLocks noGrp="1"/>
          </p:cNvSpPr>
          <p:nvPr>
            <p:ph type="body" sz="quarter" idx="1"/>
          </p:nvPr>
        </p:nvSpPr>
        <p:spPr>
          <a:xfrm>
            <a:off x="228600" y="1116487"/>
            <a:ext cx="1828800" cy="3454403"/>
          </a:xfrm>
          <a:prstGeom prst="rect">
            <a:avLst/>
          </a:prstGeom>
        </p:spPr>
        <p:txBody>
          <a:bodyPr>
            <a:normAutofit/>
          </a:bodyPr>
          <a:lstStyle>
            <a:lvl2pPr marL="220223" indent="-220223"/>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49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44180180"/>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rgbClr val="000E5E"/>
        </a:solidFill>
        <a:effectLst/>
      </p:bgPr>
    </p:bg>
    <p:spTree>
      <p:nvGrpSpPr>
        <p:cNvPr id="1" name=""/>
        <p:cNvGrpSpPr/>
        <p:nvPr/>
      </p:nvGrpSpPr>
      <p:grpSpPr>
        <a:xfrm>
          <a:off x="0" y="0"/>
          <a:ext cx="0" cy="0"/>
          <a:chOff x="0" y="0"/>
          <a:chExt cx="0" cy="0"/>
        </a:xfrm>
      </p:grpSpPr>
      <p:sp>
        <p:nvSpPr>
          <p:cNvPr id="504"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505"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06"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50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50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70770661"/>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rgbClr val="000E5E"/>
        </a:solidFill>
        <a:effectLst/>
      </p:bgPr>
    </p:bg>
    <p:spTree>
      <p:nvGrpSpPr>
        <p:cNvPr id="1" name=""/>
        <p:cNvGrpSpPr/>
        <p:nvPr/>
      </p:nvGrpSpPr>
      <p:grpSpPr>
        <a:xfrm>
          <a:off x="0" y="0"/>
          <a:ext cx="0" cy="0"/>
          <a:chOff x="0" y="0"/>
          <a:chExt cx="0" cy="0"/>
        </a:xfrm>
      </p:grpSpPr>
      <p:sp>
        <p:nvSpPr>
          <p:cNvPr id="515" name="Title Text"/>
          <p:cNvSpPr txBox="1">
            <a:spLocks noGrp="1"/>
          </p:cNvSpPr>
          <p:nvPr>
            <p:ph type="title"/>
          </p:nvPr>
        </p:nvSpPr>
        <p:spPr>
          <a:xfrm>
            <a:off x="228600" y="127001"/>
            <a:ext cx="4114800" cy="895024"/>
          </a:xfrm>
          <a:prstGeom prst="rect">
            <a:avLst/>
          </a:prstGeom>
        </p:spPr>
        <p:txBody>
          <a:bodyPr/>
          <a:lstStyle/>
          <a:p>
            <a:r>
              <a:t>Title Text</a:t>
            </a:r>
          </a:p>
        </p:txBody>
      </p:sp>
      <p:sp>
        <p:nvSpPr>
          <p:cNvPr id="516"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lvl1pPr>
            <a:lvl2pPr marL="251685" indent="-251685">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1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518" name="Text Placeholder 8"/>
          <p:cNvSpPr>
            <a:spLocks noGrp="1"/>
          </p:cNvSpPr>
          <p:nvPr>
            <p:ph type="body" sz="half" idx="14"/>
          </p:nvPr>
        </p:nvSpPr>
        <p:spPr>
          <a:xfrm>
            <a:off x="4700392" y="1090962"/>
            <a:ext cx="4215008" cy="3456433"/>
          </a:xfrm>
          <a:prstGeom prst="rect">
            <a:avLst/>
          </a:prstGeom>
        </p:spPr>
        <p:txBody>
          <a:bodyPr>
            <a:normAutofit/>
          </a:bodyPr>
          <a:lstStyle/>
          <a:p>
            <a:endParaRPr/>
          </a:p>
        </p:txBody>
      </p:sp>
      <p:sp>
        <p:nvSpPr>
          <p:cNvPr id="51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49365314"/>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1_table">
    <p:bg>
      <p:bgPr>
        <a:solidFill>
          <a:srgbClr val="000E5E"/>
        </a:solidFill>
        <a:effectLst/>
      </p:bgPr>
    </p:bg>
    <p:spTree>
      <p:nvGrpSpPr>
        <p:cNvPr id="1" name=""/>
        <p:cNvGrpSpPr/>
        <p:nvPr/>
      </p:nvGrpSpPr>
      <p:grpSpPr>
        <a:xfrm>
          <a:off x="0" y="0"/>
          <a:ext cx="0" cy="0"/>
          <a:chOff x="0" y="0"/>
          <a:chExt cx="0" cy="0"/>
        </a:xfrm>
      </p:grpSpPr>
      <p:sp>
        <p:nvSpPr>
          <p:cNvPr id="526"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lvl1pPr>
            <a:lvl2pPr marL="0" indent="0">
              <a:buSzTx/>
              <a:buNone/>
              <a:defRPr sz="1600"/>
            </a:lvl2pPr>
            <a:lvl3pPr marL="475515" indent="-251685">
              <a:defRPr sz="1600"/>
            </a:lvl3pPr>
            <a:lvl4pPr marL="701945" indent="-244757">
              <a:defRPr sz="1600"/>
            </a:lvl4pPr>
            <a:lvl5pPr marL="881906" indent="-251685">
              <a:defRPr sz="1600"/>
            </a:lvl5pPr>
          </a:lstStyle>
          <a:p>
            <a:r>
              <a:t>Body Level One</a:t>
            </a:r>
          </a:p>
          <a:p>
            <a:pPr lvl="1"/>
            <a:r>
              <a:t>Body Level Two</a:t>
            </a:r>
          </a:p>
          <a:p>
            <a:pPr lvl="2"/>
            <a:r>
              <a:t>Body Level Three</a:t>
            </a:r>
          </a:p>
          <a:p>
            <a:pPr lvl="3"/>
            <a:r>
              <a:t>Body Level Four</a:t>
            </a:r>
          </a:p>
          <a:p>
            <a:pPr lvl="4"/>
            <a:r>
              <a:t>Body Level Five</a:t>
            </a:r>
          </a:p>
        </p:txBody>
      </p:sp>
      <p:sp>
        <p:nvSpPr>
          <p:cNvPr id="52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93353871"/>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1_blank (with footer)">
    <p:bg>
      <p:bgPr>
        <a:solidFill>
          <a:srgbClr val="000E5E"/>
        </a:solidFill>
        <a:effectLst/>
      </p:bgPr>
    </p:bg>
    <p:spTree>
      <p:nvGrpSpPr>
        <p:cNvPr id="1" name=""/>
        <p:cNvGrpSpPr/>
        <p:nvPr/>
      </p:nvGrpSpPr>
      <p:grpSpPr>
        <a:xfrm>
          <a:off x="0" y="0"/>
          <a:ext cx="0" cy="0"/>
          <a:chOff x="0" y="0"/>
          <a:chExt cx="0" cy="0"/>
        </a:xfrm>
      </p:grpSpPr>
      <p:sp>
        <p:nvSpPr>
          <p:cNvPr id="53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6886086"/>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1_blank (no footer)">
    <p:bg>
      <p:bgPr>
        <a:solidFill>
          <a:srgbClr val="000E5E"/>
        </a:solidFill>
        <a:effectLst/>
      </p:bgPr>
    </p:bg>
    <p:spTree>
      <p:nvGrpSpPr>
        <p:cNvPr id="1" name=""/>
        <p:cNvGrpSpPr/>
        <p:nvPr/>
      </p:nvGrpSpPr>
      <p:grpSpPr>
        <a:xfrm>
          <a:off x="0" y="0"/>
          <a:ext cx="0" cy="0"/>
          <a:chOff x="0" y="0"/>
          <a:chExt cx="0" cy="0"/>
        </a:xfrm>
      </p:grpSpPr>
      <p:sp>
        <p:nvSpPr>
          <p:cNvPr id="541"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15275815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774500" y="1515509"/>
            <a:ext cx="7594997" cy="3086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72651835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1_Thank you">
    <p:bg>
      <p:bgPr>
        <a:solidFill>
          <a:srgbClr val="000E5E"/>
        </a:solidFill>
        <a:effectLst/>
      </p:bgPr>
    </p:bg>
    <p:spTree>
      <p:nvGrpSpPr>
        <p:cNvPr id="1" name=""/>
        <p:cNvGrpSpPr/>
        <p:nvPr/>
      </p:nvGrpSpPr>
      <p:grpSpPr>
        <a:xfrm>
          <a:off x="0" y="0"/>
          <a:ext cx="0" cy="0"/>
          <a:chOff x="0" y="0"/>
          <a:chExt cx="0" cy="0"/>
        </a:xfrm>
      </p:grpSpPr>
      <p:sp>
        <p:nvSpPr>
          <p:cNvPr id="548" name="Title Text"/>
          <p:cNvSpPr txBox="1">
            <a:spLocks noGrp="1"/>
          </p:cNvSpPr>
          <p:nvPr>
            <p:ph type="title"/>
          </p:nvPr>
        </p:nvSpPr>
        <p:spPr>
          <a:xfrm>
            <a:off x="228600" y="127000"/>
            <a:ext cx="4114800" cy="855726"/>
          </a:xfrm>
          <a:prstGeom prst="rect">
            <a:avLst/>
          </a:prstGeom>
        </p:spPr>
        <p:txBody>
          <a:bodyPr/>
          <a:lstStyle/>
          <a:p>
            <a:r>
              <a:t>Title Text</a:t>
            </a:r>
          </a:p>
        </p:txBody>
      </p:sp>
      <p:sp>
        <p:nvSpPr>
          <p:cNvPr id="54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lvl1pPr>
            <a:lvl2pPr marL="135955" indent="-135955">
              <a:spcBef>
                <a:spcPts val="0"/>
              </a:spcBef>
              <a:tabLst>
                <a:tab pos="4013100" algn="r"/>
              </a:tabLst>
              <a:defRPr sz="1100"/>
            </a:lvl2pPr>
            <a:lvl3pPr marL="359785" indent="-135955">
              <a:spcBef>
                <a:spcPts val="0"/>
              </a:spcBef>
              <a:tabLst>
                <a:tab pos="4013100" algn="r"/>
              </a:tabLst>
              <a:defRPr sz="1100"/>
            </a:lvl3pPr>
            <a:lvl4pPr marL="589401" indent="-132213">
              <a:spcBef>
                <a:spcPts val="0"/>
              </a:spcBef>
              <a:tabLst>
                <a:tab pos="4013100" algn="r"/>
              </a:tabLst>
              <a:defRPr sz="1100"/>
            </a:lvl4pPr>
            <a:lvl5pPr marL="766175" indent="-135953">
              <a:spcBef>
                <a:spcPts val="0"/>
              </a:spcBef>
              <a:tabLst>
                <a:tab pos="4013100" algn="r"/>
              </a:tabLst>
              <a:defRPr sz="1100"/>
            </a:lvl5pPr>
          </a:lstStyle>
          <a:p>
            <a:r>
              <a:t>Body Level One</a:t>
            </a:r>
          </a:p>
          <a:p>
            <a:pPr lvl="1"/>
            <a:r>
              <a:t>Body Level Two</a:t>
            </a:r>
          </a:p>
          <a:p>
            <a:pPr lvl="2"/>
            <a:r>
              <a:t>Body Level Three</a:t>
            </a:r>
          </a:p>
          <a:p>
            <a:pPr lvl="3"/>
            <a:r>
              <a:t>Body Level Four</a:t>
            </a:r>
          </a:p>
          <a:p>
            <a:pPr lvl="4"/>
            <a:r>
              <a:t>Body Level Five</a:t>
            </a:r>
          </a:p>
        </p:txBody>
      </p:sp>
      <p:sp>
        <p:nvSpPr>
          <p:cNvPr id="55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604688323"/>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1_ibm sign-off">
    <p:bg>
      <p:bgPr>
        <a:solidFill>
          <a:srgbClr val="000E5E"/>
        </a:solidFill>
        <a:effectLst/>
      </p:bgPr>
    </p:bg>
    <p:spTree>
      <p:nvGrpSpPr>
        <p:cNvPr id="1" name=""/>
        <p:cNvGrpSpPr/>
        <p:nvPr/>
      </p:nvGrpSpPr>
      <p:grpSpPr>
        <a:xfrm>
          <a:off x="0" y="0"/>
          <a:ext cx="0" cy="0"/>
          <a:chOff x="0" y="0"/>
          <a:chExt cx="0" cy="0"/>
        </a:xfrm>
      </p:grpSpPr>
      <p:pic>
        <p:nvPicPr>
          <p:cNvPr id="557" name="Picture 5" descr="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2" y="2186151"/>
            <a:ext cx="1292097" cy="526099"/>
          </a:xfrm>
          <a:prstGeom prst="rect">
            <a:avLst/>
          </a:prstGeom>
          <a:ln w="12700">
            <a:miter lim="400000"/>
          </a:ln>
        </p:spPr>
      </p:pic>
      <p:sp>
        <p:nvSpPr>
          <p:cNvPr id="5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318896575"/>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1_Cover Slide">
    <p:bg>
      <p:bgPr>
        <a:solidFill>
          <a:srgbClr val="EAEAEA"/>
        </a:solidFill>
        <a:effectLst/>
      </p:bgPr>
    </p:bg>
    <p:spTree>
      <p:nvGrpSpPr>
        <p:cNvPr id="1" name=""/>
        <p:cNvGrpSpPr/>
        <p:nvPr/>
      </p:nvGrpSpPr>
      <p:grpSpPr>
        <a:xfrm>
          <a:off x="0" y="0"/>
          <a:ext cx="0" cy="0"/>
          <a:chOff x="0" y="0"/>
          <a:chExt cx="0" cy="0"/>
        </a:xfrm>
      </p:grpSpPr>
      <p:sp>
        <p:nvSpPr>
          <p:cNvPr id="565" name="Title Text"/>
          <p:cNvSpPr txBox="1">
            <a:spLocks noGrp="1"/>
          </p:cNvSpPr>
          <p:nvPr>
            <p:ph type="title"/>
          </p:nvPr>
        </p:nvSpPr>
        <p:spPr>
          <a:xfrm>
            <a:off x="228600" y="127001"/>
            <a:ext cx="4114802" cy="4479346"/>
          </a:xfrm>
          <a:prstGeom prst="rect">
            <a:avLst/>
          </a:prstGeom>
        </p:spPr>
        <p:txBody>
          <a:bodyPr/>
          <a:lstStyle>
            <a:lvl1pPr>
              <a:defRPr>
                <a:solidFill>
                  <a:srgbClr val="000000"/>
                </a:solidFill>
              </a:defRPr>
            </a:lvl1pPr>
          </a:lstStyle>
          <a:p>
            <a:r>
              <a:t>Title Text</a:t>
            </a:r>
          </a:p>
        </p:txBody>
      </p:sp>
      <p:pic>
        <p:nvPicPr>
          <p:cNvPr id="566" name="Picture 7" descr="Picture 7"/>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393811" y="4705334"/>
            <a:ext cx="521591" cy="211473"/>
          </a:xfrm>
          <a:prstGeom prst="rect">
            <a:avLst/>
          </a:prstGeom>
          <a:ln w="12700">
            <a:miter lim="400000"/>
          </a:ln>
        </p:spPr>
      </p:pic>
      <p:sp>
        <p:nvSpPr>
          <p:cNvPr id="567"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59174276"/>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574" name="Title Text"/>
          <p:cNvSpPr txBox="1">
            <a:spLocks noGrp="1"/>
          </p:cNvSpPr>
          <p:nvPr>
            <p:ph type="title"/>
          </p:nvPr>
        </p:nvSpPr>
        <p:spPr>
          <a:xfrm>
            <a:off x="228600" y="127001"/>
            <a:ext cx="4114800" cy="4493753"/>
          </a:xfrm>
          <a:prstGeom prst="rect">
            <a:avLst/>
          </a:prstGeom>
        </p:spPr>
        <p:txBody>
          <a:bodyPr/>
          <a:lstStyle>
            <a:lvl1pPr>
              <a:defRPr>
                <a:solidFill>
                  <a:srgbClr val="000000"/>
                </a:solidFill>
              </a:defRPr>
            </a:lvl1pPr>
          </a:lstStyle>
          <a:p>
            <a:r>
              <a:t>Title Text</a:t>
            </a:r>
          </a:p>
        </p:txBody>
      </p:sp>
      <p:sp>
        <p:nvSpPr>
          <p:cNvPr id="5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103794022"/>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583"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defRPr>
                <a:solidFill>
                  <a:srgbClr val="000000"/>
                </a:solidFill>
              </a:defRPr>
            </a:lvl1pPr>
            <a:lvl2pPr>
              <a:spcBef>
                <a:spcPts val="0"/>
              </a:spcBef>
              <a:tabLst>
                <a:tab pos="4013100" algn="r"/>
              </a:tabLst>
              <a:defRPr>
                <a:solidFill>
                  <a:srgbClr val="000000"/>
                </a:solidFill>
              </a:defRPr>
            </a:lvl2pPr>
            <a:lvl3pPr>
              <a:spcBef>
                <a:spcPts val="0"/>
              </a:spcBef>
              <a:tabLst>
                <a:tab pos="4013100" algn="r"/>
              </a:tabLst>
              <a:defRPr>
                <a:solidFill>
                  <a:srgbClr val="000000"/>
                </a:solidFill>
              </a:defRPr>
            </a:lvl3pPr>
            <a:lvl4pPr>
              <a:spcBef>
                <a:spcPts val="0"/>
              </a:spcBef>
              <a:tabLst>
                <a:tab pos="4013100" algn="r"/>
              </a:tabLst>
              <a:defRPr>
                <a:solidFill>
                  <a:srgbClr val="000000"/>
                </a:solidFill>
              </a:defRPr>
            </a:lvl4pPr>
            <a:lvl5pPr>
              <a:spcBef>
                <a:spcPts val="0"/>
              </a:spcBef>
              <a:tabLst>
                <a:tab pos="40131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84"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58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140828634"/>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592"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593"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93275708"/>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01"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602"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03"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0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114482894"/>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solidFill>
                  <a:srgbClr val="000000"/>
                </a:solidFill>
              </a:defRPr>
            </a:lvl1pPr>
          </a:lstStyle>
          <a:p>
            <a:r>
              <a:t>Title Text</a:t>
            </a:r>
          </a:p>
        </p:txBody>
      </p:sp>
      <p:sp>
        <p:nvSpPr>
          <p:cNvPr id="6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110717896"/>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619" name="Title Text"/>
          <p:cNvSpPr txBox="1">
            <a:spLocks noGrp="1"/>
          </p:cNvSpPr>
          <p:nvPr>
            <p:ph type="title"/>
          </p:nvPr>
        </p:nvSpPr>
        <p:spPr>
          <a:xfrm>
            <a:off x="228601" y="127001"/>
            <a:ext cx="5187463" cy="4520806"/>
          </a:xfrm>
          <a:prstGeom prst="rect">
            <a:avLst/>
          </a:prstGeom>
        </p:spPr>
        <p:txBody>
          <a:bodyPr/>
          <a:lstStyle>
            <a:lvl1pPr marL="117472" indent="-117472">
              <a:defRPr>
                <a:solidFill>
                  <a:srgbClr val="000000"/>
                </a:solidFill>
              </a:defRPr>
            </a:lvl1pPr>
          </a:lstStyle>
          <a:p>
            <a:r>
              <a:t>Title Text</a:t>
            </a:r>
          </a:p>
        </p:txBody>
      </p:sp>
      <p:sp>
        <p:nvSpPr>
          <p:cNvPr id="62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910728589"/>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627" name="Title Text"/>
          <p:cNvSpPr txBox="1">
            <a:spLocks noGrp="1"/>
          </p:cNvSpPr>
          <p:nvPr>
            <p:ph type="title"/>
          </p:nvPr>
        </p:nvSpPr>
        <p:spPr>
          <a:xfrm>
            <a:off x="228600" y="347979"/>
            <a:ext cx="4114800" cy="4328052"/>
          </a:xfrm>
          <a:prstGeom prst="rect">
            <a:avLst/>
          </a:prstGeom>
        </p:spPr>
        <p:txBody>
          <a:bodyPr/>
          <a:lstStyle>
            <a:lvl1pPr>
              <a:defRPr>
                <a:solidFill>
                  <a:srgbClr val="000000"/>
                </a:solidFill>
              </a:defRPr>
            </a:lvl1pPr>
          </a:lstStyle>
          <a:p>
            <a:r>
              <a:t>Title Text</a:t>
            </a:r>
          </a:p>
        </p:txBody>
      </p:sp>
      <p:sp>
        <p:nvSpPr>
          <p:cNvPr id="628" name="Body Level One…"/>
          <p:cNvSpPr txBox="1">
            <a:spLocks noGrp="1"/>
          </p:cNvSpPr>
          <p:nvPr>
            <p:ph type="body" sz="half" idx="1"/>
          </p:nvPr>
        </p:nvSpPr>
        <p:spPr>
          <a:xfrm>
            <a:off x="4800600" y="493777"/>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29"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63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31125748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endParaRPr lang="en-US" dirty="0"/>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1" y="4680472"/>
            <a:ext cx="1175465" cy="429176"/>
          </a:xfrm>
          <a:prstGeom prst="rect">
            <a:avLst/>
          </a:prstGeom>
        </p:spPr>
      </p:pic>
    </p:spTree>
    <p:custDataLst>
      <p:tags r:id="rId1"/>
    </p:custDataLst>
    <p:extLst>
      <p:ext uri="{BB962C8B-B14F-4D97-AF65-F5344CB8AC3E}">
        <p14:creationId xmlns:p14="http://schemas.microsoft.com/office/powerpoint/2010/main" val="10222513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637" name="Title Text"/>
          <p:cNvSpPr txBox="1">
            <a:spLocks noGrp="1"/>
          </p:cNvSpPr>
          <p:nvPr>
            <p:ph type="title"/>
          </p:nvPr>
        </p:nvSpPr>
        <p:spPr>
          <a:xfrm>
            <a:off x="228600" y="127001"/>
            <a:ext cx="4114800" cy="959359"/>
          </a:xfrm>
          <a:prstGeom prst="rect">
            <a:avLst/>
          </a:prstGeom>
        </p:spPr>
        <p:txBody>
          <a:bodyPr/>
          <a:lstStyle>
            <a:lvl1pPr>
              <a:defRPr>
                <a:solidFill>
                  <a:srgbClr val="000000"/>
                </a:solidFill>
              </a:defRPr>
            </a:lvl1pPr>
          </a:lstStyle>
          <a:p>
            <a:r>
              <a:t>Title Text</a:t>
            </a:r>
          </a:p>
        </p:txBody>
      </p:sp>
      <p:sp>
        <p:nvSpPr>
          <p:cNvPr id="638" name="Body Level One…"/>
          <p:cNvSpPr txBox="1">
            <a:spLocks noGrp="1"/>
          </p:cNvSpPr>
          <p:nvPr>
            <p:ph type="body" sz="half" idx="1"/>
          </p:nvPr>
        </p:nvSpPr>
        <p:spPr>
          <a:xfrm>
            <a:off x="228600" y="1124712"/>
            <a:ext cx="4114800" cy="3585848"/>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9"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6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59141527"/>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647"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648"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solidFill>
                  <a:srgbClr val="000000"/>
                </a:solidFill>
              </a:defRPr>
            </a:lvl1pPr>
            <a:lvl2pPr marL="197751" indent="-197751">
              <a:defRPr sz="1600">
                <a:solidFill>
                  <a:srgbClr val="000000"/>
                </a:solidFill>
              </a:defRPr>
            </a:lvl2pPr>
            <a:lvl3pPr marL="421583" indent="-197751">
              <a:defRPr sz="1600">
                <a:solidFill>
                  <a:srgbClr val="000000"/>
                </a:solidFill>
              </a:defRPr>
            </a:lvl3pPr>
            <a:lvl4pPr marL="649497" indent="-192308">
              <a:defRPr sz="1600">
                <a:solidFill>
                  <a:srgbClr val="000000"/>
                </a:solidFill>
              </a:defRPr>
            </a:lvl4pPr>
            <a:lvl5pPr marL="827973" indent="-197752">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49"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650"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6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07344309"/>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658" name="Title Text"/>
          <p:cNvSpPr txBox="1">
            <a:spLocks noGrp="1"/>
          </p:cNvSpPr>
          <p:nvPr>
            <p:ph type="title"/>
          </p:nvPr>
        </p:nvSpPr>
        <p:spPr>
          <a:xfrm>
            <a:off x="228600" y="127001"/>
            <a:ext cx="4114800" cy="502159"/>
          </a:xfrm>
          <a:prstGeom prst="rect">
            <a:avLst/>
          </a:prstGeom>
        </p:spPr>
        <p:txBody>
          <a:bodyPr/>
          <a:lstStyle>
            <a:lvl1pPr>
              <a:defRPr>
                <a:solidFill>
                  <a:srgbClr val="000000"/>
                </a:solidFill>
              </a:defRPr>
            </a:lvl1pPr>
          </a:lstStyle>
          <a:p>
            <a:r>
              <a:t>Title Text</a:t>
            </a:r>
          </a:p>
        </p:txBody>
      </p:sp>
      <p:sp>
        <p:nvSpPr>
          <p:cNvPr id="659"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29" indent="-296629">
              <a:defRPr sz="2400">
                <a:solidFill>
                  <a:srgbClr val="000000"/>
                </a:solidFill>
              </a:defRPr>
            </a:lvl2pPr>
            <a:lvl3pPr marL="520459" indent="-296629">
              <a:defRPr sz="2400">
                <a:solidFill>
                  <a:srgbClr val="000000"/>
                </a:solidFill>
              </a:defRPr>
            </a:lvl3pPr>
            <a:lvl4pPr marL="745652" indent="-288464">
              <a:defRPr sz="2400">
                <a:solidFill>
                  <a:srgbClr val="000000"/>
                </a:solidFill>
              </a:defRPr>
            </a:lvl4pPr>
            <a:lvl5pPr marL="926849" indent="-296629">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189935115"/>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667"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668"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69"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670"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671"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672"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6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23369195"/>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680"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81" name="Title Text"/>
          <p:cNvSpPr txBox="1">
            <a:spLocks noGrp="1"/>
          </p:cNvSpPr>
          <p:nvPr>
            <p:ph type="title"/>
          </p:nvPr>
        </p:nvSpPr>
        <p:spPr>
          <a:xfrm>
            <a:off x="228600" y="342901"/>
            <a:ext cx="4114800" cy="640081"/>
          </a:xfrm>
          <a:prstGeom prst="rect">
            <a:avLst/>
          </a:prstGeom>
        </p:spPr>
        <p:txBody>
          <a:bodyPr/>
          <a:lstStyle>
            <a:lvl1pPr>
              <a:defRPr>
                <a:solidFill>
                  <a:srgbClr val="000000"/>
                </a:solidFill>
              </a:defRPr>
            </a:lvl1pPr>
          </a:lstStyle>
          <a:p>
            <a:r>
              <a:t>Title Text</a:t>
            </a:r>
          </a:p>
        </p:txBody>
      </p:sp>
      <p:sp>
        <p:nvSpPr>
          <p:cNvPr id="682"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solidFill>
                  <a:srgbClr val="000000"/>
                </a:solidFill>
              </a:defRPr>
            </a:lvl1pPr>
            <a:lvl2pPr marL="135955" indent="-135955">
              <a:defRPr sz="1100">
                <a:solidFill>
                  <a:srgbClr val="000000"/>
                </a:solidFill>
              </a:defRPr>
            </a:lvl2pPr>
            <a:lvl3pPr marL="359785" indent="-135955">
              <a:defRPr sz="1100">
                <a:solidFill>
                  <a:srgbClr val="000000"/>
                </a:solidFill>
              </a:defRPr>
            </a:lvl3pPr>
            <a:lvl4pPr marL="589401" indent="-132213">
              <a:defRPr sz="1100">
                <a:solidFill>
                  <a:srgbClr val="000000"/>
                </a:solidFill>
              </a:defRPr>
            </a:lvl4pPr>
            <a:lvl5pPr marL="766175" indent="-135953">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4"/>
          </p:nvPr>
        </p:nvSpPr>
        <p:spPr>
          <a:xfrm>
            <a:off x="228600" y="1097280"/>
            <a:ext cx="4114800" cy="3585846"/>
          </a:xfrm>
          <a:prstGeom prst="rect">
            <a:avLst/>
          </a:prstGeom>
        </p:spPr>
        <p:txBody>
          <a:bodyPr>
            <a:normAutofit/>
          </a:bodyPr>
          <a:lstStyle/>
          <a:p>
            <a:endParaRPr/>
          </a:p>
        </p:txBody>
      </p:sp>
      <p:sp>
        <p:nvSpPr>
          <p:cNvPr id="6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034175998"/>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691"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92" name="Title Text"/>
          <p:cNvSpPr txBox="1">
            <a:spLocks noGrp="1"/>
          </p:cNvSpPr>
          <p:nvPr>
            <p:ph type="title"/>
          </p:nvPr>
        </p:nvSpPr>
        <p:spPr>
          <a:xfrm>
            <a:off x="228600" y="127001"/>
            <a:ext cx="4114800" cy="640081"/>
          </a:xfrm>
          <a:prstGeom prst="rect">
            <a:avLst/>
          </a:prstGeom>
        </p:spPr>
        <p:txBody>
          <a:bodyPr/>
          <a:lstStyle>
            <a:lvl1pPr>
              <a:defRPr>
                <a:solidFill>
                  <a:srgbClr val="000000"/>
                </a:solidFill>
              </a:defRPr>
            </a:lvl1pPr>
          </a:lstStyle>
          <a:p>
            <a:r>
              <a:t>Title Text</a:t>
            </a:r>
          </a:p>
        </p:txBody>
      </p:sp>
      <p:sp>
        <p:nvSpPr>
          <p:cNvPr id="693"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4" name="Text Placeholder 7"/>
          <p:cNvSpPr>
            <a:spLocks noGrp="1"/>
          </p:cNvSpPr>
          <p:nvPr>
            <p:ph type="body" sz="quarter" idx="14"/>
          </p:nvPr>
        </p:nvSpPr>
        <p:spPr>
          <a:xfrm>
            <a:off x="2514600" y="1097278"/>
            <a:ext cx="1828800" cy="3585848"/>
          </a:xfrm>
          <a:prstGeom prst="rect">
            <a:avLst/>
          </a:prstGeom>
        </p:spPr>
        <p:txBody>
          <a:bodyPr>
            <a:normAutofit/>
          </a:bodyPr>
          <a:lstStyle/>
          <a:p>
            <a:endParaRPr/>
          </a:p>
        </p:txBody>
      </p:sp>
      <p:sp>
        <p:nvSpPr>
          <p:cNvPr id="69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900371690"/>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702"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703"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4"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705"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7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027104928"/>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713"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714"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715" name="Body Level One…"/>
          <p:cNvSpPr txBox="1">
            <a:spLocks noGrp="1"/>
          </p:cNvSpPr>
          <p:nvPr>
            <p:ph type="body" sz="half" idx="1"/>
          </p:nvPr>
        </p:nvSpPr>
        <p:spPr>
          <a:xfrm>
            <a:off x="4800600" y="1111286"/>
            <a:ext cx="4114800" cy="3501447"/>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716"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71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00912669"/>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724"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25"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91182167"/>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733"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73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42059917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9144000" cy="5143500"/>
          </a:xfrm>
        </p:spPr>
        <p:txBody>
          <a:bodyPr/>
          <a:lstStyle/>
          <a:p>
            <a:endParaRPr lang="en-US" dirty="0"/>
          </a:p>
        </p:txBody>
      </p:sp>
      <p:sp>
        <p:nvSpPr>
          <p:cNvPr id="7" name="Content Placeholder 6"/>
          <p:cNvSpPr>
            <a:spLocks noGrp="1"/>
          </p:cNvSpPr>
          <p:nvPr>
            <p:ph sz="quarter" idx="19"/>
          </p:nvPr>
        </p:nvSpPr>
        <p:spPr>
          <a:xfrm>
            <a:off x="685800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Tree>
    <p:custDataLst>
      <p:tags r:id="rId1"/>
    </p:custDataLst>
    <p:extLst>
      <p:ext uri="{BB962C8B-B14F-4D97-AF65-F5344CB8AC3E}">
        <p14:creationId xmlns:p14="http://schemas.microsoft.com/office/powerpoint/2010/main" val="183636080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741" name="Title Text"/>
          <p:cNvSpPr txBox="1">
            <a:spLocks noGrp="1"/>
          </p:cNvSpPr>
          <p:nvPr>
            <p:ph type="title"/>
          </p:nvPr>
        </p:nvSpPr>
        <p:spPr>
          <a:xfrm>
            <a:off x="228600" y="139700"/>
            <a:ext cx="4114800" cy="381000"/>
          </a:xfrm>
          <a:prstGeom prst="rect">
            <a:avLst/>
          </a:prstGeom>
        </p:spPr>
        <p:txBody>
          <a:bodyPr/>
          <a:lstStyle>
            <a:lvl1pPr>
              <a:defRPr>
                <a:solidFill>
                  <a:srgbClr val="000000"/>
                </a:solidFill>
              </a:defRPr>
            </a:lvl1pPr>
          </a:lstStyle>
          <a:p>
            <a:r>
              <a:t>Title Text</a:t>
            </a:r>
          </a:p>
        </p:txBody>
      </p:sp>
      <p:sp>
        <p:nvSpPr>
          <p:cNvPr id="7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530204339"/>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749" name="Body Level One…"/>
          <p:cNvSpPr txBox="1">
            <a:spLocks noGrp="1"/>
          </p:cNvSpPr>
          <p:nvPr>
            <p:ph type="body" sz="quarter" idx="1"/>
          </p:nvPr>
        </p:nvSpPr>
        <p:spPr>
          <a:xfrm>
            <a:off x="228600" y="182879"/>
            <a:ext cx="4114800" cy="30003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50"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751" name="Slide Number"/>
          <p:cNvSpPr txBox="1">
            <a:spLocks noGrp="1"/>
          </p:cNvSpPr>
          <p:nvPr>
            <p:ph type="sldNum" sz="quarter" idx="2"/>
          </p:nvPr>
        </p:nvSpPr>
        <p:spPr>
          <a:xfrm>
            <a:off x="8812808" y="4854832"/>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41509846"/>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758"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59"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905780452"/>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767"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68"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62024839"/>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776"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77"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7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741516583"/>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785"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86"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788"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7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55592894"/>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796"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797"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8"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799" name="Text Placeholder 8"/>
          <p:cNvSpPr>
            <a:spLocks noGrp="1"/>
          </p:cNvSpPr>
          <p:nvPr>
            <p:ph type="body" sz="half" idx="14"/>
          </p:nvPr>
        </p:nvSpPr>
        <p:spPr>
          <a:xfrm>
            <a:off x="4700392" y="1090962"/>
            <a:ext cx="4215008" cy="3456433"/>
          </a:xfrm>
          <a:prstGeom prst="rect">
            <a:avLst/>
          </a:prstGeom>
        </p:spPr>
        <p:txBody>
          <a:bodyPr>
            <a:normAutofit/>
          </a:bodyPr>
          <a:lstStyle/>
          <a:p>
            <a:endParaRPr/>
          </a:p>
        </p:txBody>
      </p:sp>
      <p:sp>
        <p:nvSpPr>
          <p:cNvPr id="8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131006725"/>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807"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578230556"/>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8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30600039"/>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822"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9447511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ibm sign-of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12F7C2-7ACA-134F-97A2-026B03EF776A}"/>
              </a:ext>
            </a:extLst>
          </p:cNvPr>
          <p:cNvSpPr/>
          <p:nvPr userDrawn="1"/>
        </p:nvSpPr>
        <p:spPr>
          <a:xfrm>
            <a:off x="-31805" y="-31805"/>
            <a:ext cx="9247367" cy="5247861"/>
          </a:xfrm>
          <a:prstGeom prst="rect">
            <a:avLst/>
          </a:prstGeom>
          <a:solidFill>
            <a:schemeClr val="tx1"/>
          </a:solidFill>
          <a:ln>
            <a:noFill/>
          </a:ln>
        </p:spPr>
        <p:txBody>
          <a:bodyPr wrap="square" lIns="0" tIns="0" rIns="0" bIns="0" rtlCol="0" anchor="ctr">
            <a:noAutofit/>
          </a:bodyPr>
          <a:lstStyle/>
          <a:p>
            <a:pPr algn="ctr"/>
            <a:endParaRPr lang="en-US" sz="1200" dirty="0">
              <a:solidFill>
                <a:srgbClr val="FFFFFF"/>
              </a:solidFill>
              <a:latin typeface="Arial"/>
              <a:cs typeface="Arial"/>
            </a:endParaRPr>
          </a:p>
        </p:txBody>
      </p:sp>
    </p:spTree>
    <p:extLst>
      <p:ext uri="{BB962C8B-B14F-4D97-AF65-F5344CB8AC3E}">
        <p14:creationId xmlns:p14="http://schemas.microsoft.com/office/powerpoint/2010/main" val="8357357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91851731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829"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830"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solidFill>
                  <a:srgbClr val="000000"/>
                </a:solidFill>
              </a:defRPr>
            </a:lvl1pPr>
            <a:lvl2pPr marL="135955" indent="-135955">
              <a:spcBef>
                <a:spcPts val="0"/>
              </a:spcBef>
              <a:tabLst>
                <a:tab pos="4013100" algn="r"/>
              </a:tabLst>
              <a:defRPr sz="1100">
                <a:solidFill>
                  <a:srgbClr val="000000"/>
                </a:solidFill>
              </a:defRPr>
            </a:lvl2pPr>
            <a:lvl3pPr marL="359785" indent="-135955">
              <a:spcBef>
                <a:spcPts val="0"/>
              </a:spcBef>
              <a:tabLst>
                <a:tab pos="4013100" algn="r"/>
              </a:tabLst>
              <a:defRPr sz="1100">
                <a:solidFill>
                  <a:srgbClr val="000000"/>
                </a:solidFill>
              </a:defRPr>
            </a:lvl3pPr>
            <a:lvl4pPr marL="589401" indent="-132213">
              <a:spcBef>
                <a:spcPts val="0"/>
              </a:spcBef>
              <a:tabLst>
                <a:tab pos="4013100" algn="r"/>
              </a:tabLst>
              <a:defRPr sz="1100">
                <a:solidFill>
                  <a:srgbClr val="000000"/>
                </a:solidFill>
              </a:defRPr>
            </a:lvl4pPr>
            <a:lvl5pPr marL="766175" indent="-135953">
              <a:spcBef>
                <a:spcPts val="0"/>
              </a:spcBef>
              <a:tabLst>
                <a:tab pos="40131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3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617393195"/>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pic>
        <p:nvPicPr>
          <p:cNvPr id="838" name="Picture 4" descr="Picture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2" y="2186151"/>
            <a:ext cx="1297611" cy="526099"/>
          </a:xfrm>
          <a:prstGeom prst="rect">
            <a:avLst/>
          </a:prstGeom>
          <a:ln w="12700">
            <a:miter lim="400000"/>
          </a:ln>
        </p:spPr>
      </p:pic>
      <p:sp>
        <p:nvSpPr>
          <p:cNvPr id="83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016832071"/>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FFFFFF"/>
        </a:solidFill>
        <a:effectLst/>
      </p:bgPr>
    </p:bg>
    <p:spTree>
      <p:nvGrpSpPr>
        <p:cNvPr id="1" name=""/>
        <p:cNvGrpSpPr/>
        <p:nvPr/>
      </p:nvGrpSpPr>
      <p:grpSpPr>
        <a:xfrm>
          <a:off x="0" y="0"/>
          <a:ext cx="0" cy="0"/>
          <a:chOff x="0" y="0"/>
          <a:chExt cx="0" cy="0"/>
        </a:xfrm>
      </p:grpSpPr>
      <p:sp>
        <p:nvSpPr>
          <p:cNvPr id="846" name="Title Text"/>
          <p:cNvSpPr txBox="1">
            <a:spLocks noGrp="1"/>
          </p:cNvSpPr>
          <p:nvPr>
            <p:ph type="title"/>
          </p:nvPr>
        </p:nvSpPr>
        <p:spPr>
          <a:xfrm>
            <a:off x="228600" y="127001"/>
            <a:ext cx="4114802" cy="4479346"/>
          </a:xfrm>
          <a:prstGeom prst="rect">
            <a:avLst/>
          </a:prstGeom>
        </p:spPr>
        <p:txBody>
          <a:bodyPr/>
          <a:lstStyle>
            <a:lvl1pPr>
              <a:defRPr>
                <a:solidFill>
                  <a:srgbClr val="000000"/>
                </a:solidFill>
              </a:defRPr>
            </a:lvl1pPr>
          </a:lstStyle>
          <a:p>
            <a:r>
              <a:t>Title Text</a:t>
            </a:r>
          </a:p>
        </p:txBody>
      </p:sp>
      <p:pic>
        <p:nvPicPr>
          <p:cNvPr id="847" name="Picture 4" descr="Picture 4"/>
          <p:cNvPicPr>
            <a:picLocks noChangeAspect="1"/>
          </p:cNvPicPr>
          <p:nvPr/>
        </p:nvPicPr>
        <p:blipFill>
          <a:blip r:embed="rId2"/>
          <a:stretch>
            <a:fillRect/>
          </a:stretch>
        </p:blipFill>
        <p:spPr>
          <a:xfrm>
            <a:off x="8393811" y="4705351"/>
            <a:ext cx="521591" cy="211455"/>
          </a:xfrm>
          <a:prstGeom prst="rect">
            <a:avLst/>
          </a:prstGeom>
          <a:ln w="12700">
            <a:miter lim="400000"/>
          </a:ln>
        </p:spPr>
      </p:pic>
      <p:pic>
        <p:nvPicPr>
          <p:cNvPr id="848" name="Picture 5" descr="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393811" y="4705334"/>
            <a:ext cx="521591" cy="211473"/>
          </a:xfrm>
          <a:prstGeom prst="rect">
            <a:avLst/>
          </a:prstGeom>
          <a:ln w="12700">
            <a:miter lim="400000"/>
          </a:ln>
        </p:spPr>
      </p:pic>
      <p:sp>
        <p:nvSpPr>
          <p:cNvPr id="849"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28030854"/>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856" name="Title Text"/>
          <p:cNvSpPr txBox="1">
            <a:spLocks noGrp="1"/>
          </p:cNvSpPr>
          <p:nvPr>
            <p:ph type="title"/>
          </p:nvPr>
        </p:nvSpPr>
        <p:spPr>
          <a:xfrm>
            <a:off x="228600" y="127001"/>
            <a:ext cx="4114800" cy="4493753"/>
          </a:xfrm>
          <a:prstGeom prst="rect">
            <a:avLst/>
          </a:prstGeom>
        </p:spPr>
        <p:txBody>
          <a:bodyPr/>
          <a:lstStyle>
            <a:lvl1pPr>
              <a:defRPr>
                <a:solidFill>
                  <a:srgbClr val="000000"/>
                </a:solidFill>
              </a:defRPr>
            </a:lvl1pPr>
          </a:lstStyle>
          <a:p>
            <a:r>
              <a:t>Title Text</a:t>
            </a:r>
          </a:p>
        </p:txBody>
      </p:sp>
      <p:sp>
        <p:nvSpPr>
          <p:cNvPr id="8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484855014"/>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864"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865"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100" algn="r"/>
              </a:tabLst>
              <a:defRPr>
                <a:solidFill>
                  <a:srgbClr val="000000"/>
                </a:solidFill>
              </a:defRPr>
            </a:lvl1pPr>
            <a:lvl2pPr>
              <a:spcBef>
                <a:spcPts val="0"/>
              </a:spcBef>
              <a:tabLst>
                <a:tab pos="4013100" algn="r"/>
              </a:tabLst>
              <a:defRPr>
                <a:solidFill>
                  <a:srgbClr val="000000"/>
                </a:solidFill>
              </a:defRPr>
            </a:lvl2pPr>
            <a:lvl3pPr>
              <a:spcBef>
                <a:spcPts val="0"/>
              </a:spcBef>
              <a:tabLst>
                <a:tab pos="4013100" algn="r"/>
              </a:tabLst>
              <a:defRPr>
                <a:solidFill>
                  <a:srgbClr val="000000"/>
                </a:solidFill>
              </a:defRPr>
            </a:lvl3pPr>
            <a:lvl4pPr>
              <a:spcBef>
                <a:spcPts val="0"/>
              </a:spcBef>
              <a:tabLst>
                <a:tab pos="4013100" algn="r"/>
              </a:tabLst>
              <a:defRPr>
                <a:solidFill>
                  <a:srgbClr val="000000"/>
                </a:solidFill>
              </a:defRPr>
            </a:lvl4pPr>
            <a:lvl5pPr>
              <a:spcBef>
                <a:spcPts val="0"/>
              </a:spcBef>
              <a:tabLst>
                <a:tab pos="40131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6" name="Text Placeholder 6"/>
          <p:cNvSpPr>
            <a:spLocks noGrp="1"/>
          </p:cNvSpPr>
          <p:nvPr>
            <p:ph type="body" sz="half" idx="13"/>
          </p:nvPr>
        </p:nvSpPr>
        <p:spPr>
          <a:xfrm>
            <a:off x="4800600" y="1123950"/>
            <a:ext cx="4114800" cy="3584448"/>
          </a:xfrm>
          <a:prstGeom prst="rect">
            <a:avLst/>
          </a:prstGeom>
        </p:spPr>
        <p:txBody>
          <a:bodyPr>
            <a:normAutofit/>
          </a:bodyPr>
          <a:lstStyle/>
          <a:p>
            <a:endParaRPr/>
          </a:p>
        </p:txBody>
      </p:sp>
      <p:sp>
        <p:nvSpPr>
          <p:cNvPr id="8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080697412"/>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874"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875"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7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051063834"/>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883" name="Title Text"/>
          <p:cNvSpPr txBox="1">
            <a:spLocks noGrp="1"/>
          </p:cNvSpPr>
          <p:nvPr>
            <p:ph type="title"/>
          </p:nvPr>
        </p:nvSpPr>
        <p:spPr>
          <a:xfrm>
            <a:off x="228600" y="177800"/>
            <a:ext cx="4114800" cy="1003809"/>
          </a:xfrm>
          <a:prstGeom prst="rect">
            <a:avLst/>
          </a:prstGeom>
        </p:spPr>
        <p:txBody>
          <a:bodyPr/>
          <a:lstStyle>
            <a:lvl1pPr>
              <a:defRPr sz="1600">
                <a:solidFill>
                  <a:srgbClr val="000000"/>
                </a:solidFill>
              </a:defRPr>
            </a:lvl1pPr>
          </a:lstStyle>
          <a:p>
            <a:r>
              <a:t>Title Text</a:t>
            </a:r>
          </a:p>
        </p:txBody>
      </p:sp>
      <p:sp>
        <p:nvSpPr>
          <p:cNvPr id="884" name="Body Level One…"/>
          <p:cNvSpPr txBox="1">
            <a:spLocks noGrp="1"/>
          </p:cNvSpPr>
          <p:nvPr>
            <p:ph type="body" sz="half" idx="1"/>
          </p:nvPr>
        </p:nvSpPr>
        <p:spPr>
          <a:xfrm>
            <a:off x="228600" y="1320801"/>
            <a:ext cx="4114800" cy="3108962"/>
          </a:xfrm>
          <a:prstGeom prst="rect">
            <a:avLst/>
          </a:prstGeom>
        </p:spPr>
        <p:txBody>
          <a:bodyPr>
            <a:normAutofit/>
          </a:bodyPr>
          <a:lstStyle>
            <a:lvl1pPr>
              <a:lnSpc>
                <a:spcPct val="90000"/>
              </a:lnSpc>
              <a:spcBef>
                <a:spcPts val="0"/>
              </a:spcBef>
              <a:defRPr sz="9600" b="1">
                <a:solidFill>
                  <a:srgbClr val="000000"/>
                </a:solidFill>
              </a:defRPr>
            </a:lvl1pPr>
            <a:lvl2pPr marL="1186515" indent="-1186515">
              <a:lnSpc>
                <a:spcPct val="90000"/>
              </a:lnSpc>
              <a:spcBef>
                <a:spcPts val="0"/>
              </a:spcBef>
              <a:defRPr sz="9600" b="1">
                <a:solidFill>
                  <a:srgbClr val="000000"/>
                </a:solidFill>
              </a:defRPr>
            </a:lvl2pPr>
            <a:lvl3pPr marL="1410348" indent="-1186515">
              <a:lnSpc>
                <a:spcPct val="90000"/>
              </a:lnSpc>
              <a:spcBef>
                <a:spcPts val="0"/>
              </a:spcBef>
              <a:defRPr sz="9600" b="1">
                <a:solidFill>
                  <a:srgbClr val="000000"/>
                </a:solidFill>
              </a:defRPr>
            </a:lvl3pPr>
            <a:lvl4pPr marL="1611044" indent="-1153856">
              <a:lnSpc>
                <a:spcPct val="90000"/>
              </a:lnSpc>
              <a:spcBef>
                <a:spcPts val="0"/>
              </a:spcBef>
              <a:defRPr sz="9600" b="1">
                <a:solidFill>
                  <a:srgbClr val="000000"/>
                </a:solidFill>
              </a:defRPr>
            </a:lvl4pPr>
            <a:lvl5pPr marL="1816736" indent="-1186515">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5"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88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945286942"/>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893"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solidFill>
                  <a:srgbClr val="000000"/>
                </a:solidFill>
              </a:defRPr>
            </a:lvl1pPr>
          </a:lstStyle>
          <a:p>
            <a:r>
              <a:t>Title Text</a:t>
            </a:r>
          </a:p>
        </p:txBody>
      </p:sp>
      <p:sp>
        <p:nvSpPr>
          <p:cNvPr id="89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580459882"/>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901" name="Title Text"/>
          <p:cNvSpPr txBox="1">
            <a:spLocks noGrp="1"/>
          </p:cNvSpPr>
          <p:nvPr>
            <p:ph type="title"/>
          </p:nvPr>
        </p:nvSpPr>
        <p:spPr>
          <a:xfrm>
            <a:off x="228601" y="127001"/>
            <a:ext cx="5187463" cy="4520806"/>
          </a:xfrm>
          <a:prstGeom prst="rect">
            <a:avLst/>
          </a:prstGeom>
        </p:spPr>
        <p:txBody>
          <a:bodyPr/>
          <a:lstStyle>
            <a:lvl1pPr marL="117472" indent="-117472">
              <a:defRPr>
                <a:solidFill>
                  <a:srgbClr val="000000"/>
                </a:solidFill>
              </a:defRPr>
            </a:lvl1pPr>
          </a:lstStyle>
          <a:p>
            <a:r>
              <a:t>Title Text</a:t>
            </a:r>
          </a:p>
        </p:txBody>
      </p:sp>
      <p:sp>
        <p:nvSpPr>
          <p:cNvPr id="9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430806490"/>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909" name="Title Text"/>
          <p:cNvSpPr txBox="1">
            <a:spLocks noGrp="1"/>
          </p:cNvSpPr>
          <p:nvPr>
            <p:ph type="title"/>
          </p:nvPr>
        </p:nvSpPr>
        <p:spPr>
          <a:xfrm>
            <a:off x="228600" y="342901"/>
            <a:ext cx="4114800" cy="4328051"/>
          </a:xfrm>
          <a:prstGeom prst="rect">
            <a:avLst/>
          </a:prstGeom>
        </p:spPr>
        <p:txBody>
          <a:bodyPr/>
          <a:lstStyle>
            <a:lvl1pPr>
              <a:defRPr>
                <a:solidFill>
                  <a:srgbClr val="000000"/>
                </a:solidFill>
              </a:defRPr>
            </a:lvl1pPr>
          </a:lstStyle>
          <a:p>
            <a:r>
              <a:t>Title Text</a:t>
            </a:r>
          </a:p>
        </p:txBody>
      </p:sp>
      <p:sp>
        <p:nvSpPr>
          <p:cNvPr id="910" name="Body Level One…"/>
          <p:cNvSpPr txBox="1">
            <a:spLocks noGrp="1"/>
          </p:cNvSpPr>
          <p:nvPr>
            <p:ph type="body" sz="half" idx="1"/>
          </p:nvPr>
        </p:nvSpPr>
        <p:spPr>
          <a:xfrm>
            <a:off x="4800600" y="493777"/>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11" name="Text Placeholder 11"/>
          <p:cNvSpPr>
            <a:spLocks noGrp="1"/>
          </p:cNvSpPr>
          <p:nvPr>
            <p:ph type="body" sz="quarter" idx="13"/>
          </p:nvPr>
        </p:nvSpPr>
        <p:spPr>
          <a:xfrm>
            <a:off x="228600" y="200562"/>
            <a:ext cx="4114800" cy="300040"/>
          </a:xfrm>
          <a:prstGeom prst="rect">
            <a:avLst/>
          </a:prstGeom>
        </p:spPr>
        <p:txBody>
          <a:bodyPr>
            <a:normAutofit/>
          </a:bodyPr>
          <a:lstStyle/>
          <a:p>
            <a:endParaRPr/>
          </a:p>
        </p:txBody>
      </p:sp>
      <p:sp>
        <p:nvSpPr>
          <p:cNvPr id="9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4098573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custDataLst>
      <p:tags r:id="rId1"/>
    </p:custDataLst>
    <p:extLst>
      <p:ext uri="{BB962C8B-B14F-4D97-AF65-F5344CB8AC3E}">
        <p14:creationId xmlns:p14="http://schemas.microsoft.com/office/powerpoint/2010/main" val="364476914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19" name="Title Text"/>
          <p:cNvSpPr txBox="1">
            <a:spLocks noGrp="1"/>
          </p:cNvSpPr>
          <p:nvPr>
            <p:ph type="title"/>
          </p:nvPr>
        </p:nvSpPr>
        <p:spPr>
          <a:xfrm>
            <a:off x="228600" y="127001"/>
            <a:ext cx="4114800" cy="959359"/>
          </a:xfrm>
          <a:prstGeom prst="rect">
            <a:avLst/>
          </a:prstGeom>
        </p:spPr>
        <p:txBody>
          <a:bodyPr/>
          <a:lstStyle>
            <a:lvl1pPr>
              <a:defRPr>
                <a:solidFill>
                  <a:srgbClr val="000000"/>
                </a:solidFill>
              </a:defRPr>
            </a:lvl1pPr>
          </a:lstStyle>
          <a:p>
            <a:r>
              <a:t>Title Text</a:t>
            </a:r>
          </a:p>
        </p:txBody>
      </p:sp>
      <p:sp>
        <p:nvSpPr>
          <p:cNvPr id="920" name="Body Level One…"/>
          <p:cNvSpPr txBox="1">
            <a:spLocks noGrp="1"/>
          </p:cNvSpPr>
          <p:nvPr>
            <p:ph type="body" sz="half" idx="1"/>
          </p:nvPr>
        </p:nvSpPr>
        <p:spPr>
          <a:xfrm>
            <a:off x="228600" y="1124712"/>
            <a:ext cx="4114800" cy="3585848"/>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1" name="Text Placeholder 9"/>
          <p:cNvSpPr>
            <a:spLocks noGrp="1"/>
          </p:cNvSpPr>
          <p:nvPr>
            <p:ph type="body" sz="half" idx="13"/>
          </p:nvPr>
        </p:nvSpPr>
        <p:spPr>
          <a:xfrm>
            <a:off x="4800600" y="1124712"/>
            <a:ext cx="4114800" cy="3585848"/>
          </a:xfrm>
          <a:prstGeom prst="rect">
            <a:avLst/>
          </a:prstGeom>
        </p:spPr>
        <p:txBody>
          <a:bodyPr>
            <a:normAutofit/>
          </a:bodyPr>
          <a:lstStyle/>
          <a:p>
            <a:endParaRPr/>
          </a:p>
        </p:txBody>
      </p:sp>
      <p:sp>
        <p:nvSpPr>
          <p:cNvPr id="92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898466449"/>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929"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930" name="Body Level One…"/>
          <p:cNvSpPr txBox="1">
            <a:spLocks noGrp="1"/>
          </p:cNvSpPr>
          <p:nvPr>
            <p:ph type="body" sz="half" idx="1"/>
          </p:nvPr>
        </p:nvSpPr>
        <p:spPr>
          <a:xfrm>
            <a:off x="4800600" y="1093469"/>
            <a:ext cx="4114800" cy="3589659"/>
          </a:xfrm>
          <a:prstGeom prst="rect">
            <a:avLst/>
          </a:prstGeom>
        </p:spPr>
        <p:txBody>
          <a:bodyPr>
            <a:normAutofit/>
          </a:bodyPr>
          <a:lstStyle>
            <a:lvl1pPr>
              <a:defRPr sz="1600">
                <a:solidFill>
                  <a:srgbClr val="000000"/>
                </a:solidFill>
              </a:defRPr>
            </a:lvl1pPr>
            <a:lvl2pPr marL="197751" indent="-197751">
              <a:defRPr sz="1600">
                <a:solidFill>
                  <a:srgbClr val="000000"/>
                </a:solidFill>
              </a:defRPr>
            </a:lvl2pPr>
            <a:lvl3pPr marL="421583" indent="-197751">
              <a:defRPr sz="1600">
                <a:solidFill>
                  <a:srgbClr val="000000"/>
                </a:solidFill>
              </a:defRPr>
            </a:lvl3pPr>
            <a:lvl4pPr marL="649497" indent="-192308">
              <a:defRPr sz="1600">
                <a:solidFill>
                  <a:srgbClr val="000000"/>
                </a:solidFill>
              </a:defRPr>
            </a:lvl4pPr>
            <a:lvl5pPr marL="827973" indent="-197752">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1"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32" name="Text Placeholder 6"/>
          <p:cNvSpPr>
            <a:spLocks noGrp="1"/>
          </p:cNvSpPr>
          <p:nvPr>
            <p:ph type="body" sz="half" idx="14"/>
          </p:nvPr>
        </p:nvSpPr>
        <p:spPr>
          <a:xfrm>
            <a:off x="228600" y="1093470"/>
            <a:ext cx="4114800" cy="3589657"/>
          </a:xfrm>
          <a:prstGeom prst="rect">
            <a:avLst/>
          </a:prstGeom>
        </p:spPr>
        <p:txBody>
          <a:bodyPr>
            <a:normAutofit/>
          </a:bodyPr>
          <a:lstStyle/>
          <a:p>
            <a:endParaRPr/>
          </a:p>
        </p:txBody>
      </p:sp>
      <p:sp>
        <p:nvSpPr>
          <p:cNvPr id="93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661961296"/>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940" name="Title Text"/>
          <p:cNvSpPr txBox="1">
            <a:spLocks noGrp="1"/>
          </p:cNvSpPr>
          <p:nvPr>
            <p:ph type="title"/>
          </p:nvPr>
        </p:nvSpPr>
        <p:spPr>
          <a:xfrm>
            <a:off x="228600" y="127001"/>
            <a:ext cx="4114800" cy="502159"/>
          </a:xfrm>
          <a:prstGeom prst="rect">
            <a:avLst/>
          </a:prstGeom>
        </p:spPr>
        <p:txBody>
          <a:bodyPr/>
          <a:lstStyle>
            <a:lvl1pPr>
              <a:defRPr>
                <a:solidFill>
                  <a:srgbClr val="000000"/>
                </a:solidFill>
              </a:defRPr>
            </a:lvl1pPr>
          </a:lstStyle>
          <a:p>
            <a:r>
              <a:t>Title Text</a:t>
            </a:r>
          </a:p>
        </p:txBody>
      </p:sp>
      <p:sp>
        <p:nvSpPr>
          <p:cNvPr id="941"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29" indent="-296629">
              <a:defRPr sz="2400">
                <a:solidFill>
                  <a:srgbClr val="000000"/>
                </a:solidFill>
              </a:defRPr>
            </a:lvl2pPr>
            <a:lvl3pPr marL="520459" indent="-296629">
              <a:defRPr sz="2400">
                <a:solidFill>
                  <a:srgbClr val="000000"/>
                </a:solidFill>
              </a:defRPr>
            </a:lvl3pPr>
            <a:lvl4pPr marL="745652" indent="-288464">
              <a:defRPr sz="2400">
                <a:solidFill>
                  <a:srgbClr val="000000"/>
                </a:solidFill>
              </a:defRPr>
            </a:lvl4pPr>
            <a:lvl5pPr marL="926849" indent="-296629">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340009108"/>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949" name="Title Text"/>
          <p:cNvSpPr txBox="1">
            <a:spLocks noGrp="1"/>
          </p:cNvSpPr>
          <p:nvPr>
            <p:ph type="title"/>
          </p:nvPr>
        </p:nvSpPr>
        <p:spPr>
          <a:xfrm>
            <a:off x="228600" y="342901"/>
            <a:ext cx="6400800" cy="640081"/>
          </a:xfrm>
          <a:prstGeom prst="rect">
            <a:avLst/>
          </a:prstGeom>
        </p:spPr>
        <p:txBody>
          <a:bodyPr/>
          <a:lstStyle>
            <a:lvl1pPr>
              <a:defRPr>
                <a:solidFill>
                  <a:srgbClr val="000000"/>
                </a:solidFill>
              </a:defRPr>
            </a:lvl1pPr>
          </a:lstStyle>
          <a:p>
            <a:r>
              <a:t>Title Text</a:t>
            </a:r>
          </a:p>
        </p:txBody>
      </p:sp>
      <p:sp>
        <p:nvSpPr>
          <p:cNvPr id="950" name="Body Level One…"/>
          <p:cNvSpPr txBox="1">
            <a:spLocks noGrp="1"/>
          </p:cNvSpPr>
          <p:nvPr>
            <p:ph type="body" sz="quarter" idx="1"/>
          </p:nvPr>
        </p:nvSpPr>
        <p:spPr>
          <a:xfrm>
            <a:off x="4800600" y="1093470"/>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51"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52" name="Text Placeholder 6"/>
          <p:cNvSpPr>
            <a:spLocks noGrp="1"/>
          </p:cNvSpPr>
          <p:nvPr>
            <p:ph type="body" sz="quarter" idx="14"/>
          </p:nvPr>
        </p:nvSpPr>
        <p:spPr>
          <a:xfrm>
            <a:off x="228600" y="1093470"/>
            <a:ext cx="1828800" cy="3589655"/>
          </a:xfrm>
          <a:prstGeom prst="rect">
            <a:avLst/>
          </a:prstGeom>
        </p:spPr>
        <p:txBody>
          <a:bodyPr>
            <a:normAutofit/>
          </a:bodyPr>
          <a:lstStyle/>
          <a:p>
            <a:endParaRPr/>
          </a:p>
        </p:txBody>
      </p:sp>
      <p:sp>
        <p:nvSpPr>
          <p:cNvPr id="953" name="Text Placeholder 7"/>
          <p:cNvSpPr>
            <a:spLocks noGrp="1"/>
          </p:cNvSpPr>
          <p:nvPr>
            <p:ph type="body" sz="quarter" idx="15"/>
          </p:nvPr>
        </p:nvSpPr>
        <p:spPr>
          <a:xfrm>
            <a:off x="2514600" y="1093470"/>
            <a:ext cx="1828800" cy="3589655"/>
          </a:xfrm>
          <a:prstGeom prst="rect">
            <a:avLst/>
          </a:prstGeom>
        </p:spPr>
        <p:txBody>
          <a:bodyPr>
            <a:normAutofit/>
          </a:bodyPr>
          <a:lstStyle/>
          <a:p>
            <a:endParaRPr/>
          </a:p>
        </p:txBody>
      </p:sp>
      <p:sp>
        <p:nvSpPr>
          <p:cNvPr id="954" name="Text Placeholder 9"/>
          <p:cNvSpPr>
            <a:spLocks noGrp="1"/>
          </p:cNvSpPr>
          <p:nvPr>
            <p:ph type="body" sz="quarter" idx="16"/>
          </p:nvPr>
        </p:nvSpPr>
        <p:spPr>
          <a:xfrm>
            <a:off x="7086600" y="1093470"/>
            <a:ext cx="1828800" cy="3589655"/>
          </a:xfrm>
          <a:prstGeom prst="rect">
            <a:avLst/>
          </a:prstGeom>
        </p:spPr>
        <p:txBody>
          <a:bodyPr>
            <a:normAutofit/>
          </a:bodyPr>
          <a:lstStyle/>
          <a:p>
            <a:endParaRPr/>
          </a:p>
        </p:txBody>
      </p:sp>
      <p:sp>
        <p:nvSpPr>
          <p:cNvPr id="95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08845731"/>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962" name="Title Text"/>
          <p:cNvSpPr txBox="1">
            <a:spLocks noGrp="1"/>
          </p:cNvSpPr>
          <p:nvPr>
            <p:ph type="title"/>
          </p:nvPr>
        </p:nvSpPr>
        <p:spPr>
          <a:xfrm>
            <a:off x="228600" y="342901"/>
            <a:ext cx="4114800" cy="640081"/>
          </a:xfrm>
          <a:prstGeom prst="rect">
            <a:avLst/>
          </a:prstGeom>
        </p:spPr>
        <p:txBody>
          <a:bodyPr/>
          <a:lstStyle>
            <a:lvl1pPr>
              <a:defRPr>
                <a:solidFill>
                  <a:srgbClr val="000000"/>
                </a:solidFill>
              </a:defRPr>
            </a:lvl1pPr>
          </a:lstStyle>
          <a:p>
            <a:r>
              <a:t>Title Text</a:t>
            </a:r>
          </a:p>
        </p:txBody>
      </p:sp>
      <p:sp>
        <p:nvSpPr>
          <p:cNvPr id="963" name="Body Level One…"/>
          <p:cNvSpPr txBox="1">
            <a:spLocks noGrp="1"/>
          </p:cNvSpPr>
          <p:nvPr>
            <p:ph type="body" sz="quarter" idx="1"/>
          </p:nvPr>
        </p:nvSpPr>
        <p:spPr>
          <a:xfrm>
            <a:off x="228600" y="201169"/>
            <a:ext cx="4114800" cy="300037"/>
          </a:xfrm>
          <a:prstGeom prst="rect">
            <a:avLst/>
          </a:prstGeom>
        </p:spPr>
        <p:txBody>
          <a:bodyPr>
            <a:normAutofit/>
          </a:bodyPr>
          <a:lstStyle>
            <a:lvl1pPr>
              <a:defRPr sz="1100">
                <a:solidFill>
                  <a:srgbClr val="000000"/>
                </a:solidFill>
              </a:defRPr>
            </a:lvl1pPr>
            <a:lvl2pPr marL="135955" indent="-135955">
              <a:defRPr sz="1100">
                <a:solidFill>
                  <a:srgbClr val="000000"/>
                </a:solidFill>
              </a:defRPr>
            </a:lvl2pPr>
            <a:lvl3pPr marL="359785" indent="-135955">
              <a:defRPr sz="1100">
                <a:solidFill>
                  <a:srgbClr val="000000"/>
                </a:solidFill>
              </a:defRPr>
            </a:lvl3pPr>
            <a:lvl4pPr marL="589401" indent="-132213">
              <a:defRPr sz="1100">
                <a:solidFill>
                  <a:srgbClr val="000000"/>
                </a:solidFill>
              </a:defRPr>
            </a:lvl4pPr>
            <a:lvl5pPr marL="766175" indent="-135953">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64" name="Text Placeholder 6"/>
          <p:cNvSpPr>
            <a:spLocks noGrp="1"/>
          </p:cNvSpPr>
          <p:nvPr>
            <p:ph type="body" sz="half" idx="13"/>
          </p:nvPr>
        </p:nvSpPr>
        <p:spPr>
          <a:xfrm>
            <a:off x="228600" y="1097280"/>
            <a:ext cx="4114800" cy="3585846"/>
          </a:xfrm>
          <a:prstGeom prst="rect">
            <a:avLst/>
          </a:prstGeom>
        </p:spPr>
        <p:txBody>
          <a:bodyPr>
            <a:normAutofit/>
          </a:bodyPr>
          <a:lstStyle/>
          <a:p>
            <a:endParaRPr/>
          </a:p>
        </p:txBody>
      </p:sp>
      <p:sp>
        <p:nvSpPr>
          <p:cNvPr id="965" name="Picture Placeholder 7"/>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9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875577818"/>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973" name="Title Text"/>
          <p:cNvSpPr txBox="1">
            <a:spLocks noGrp="1"/>
          </p:cNvSpPr>
          <p:nvPr>
            <p:ph type="title"/>
          </p:nvPr>
        </p:nvSpPr>
        <p:spPr>
          <a:xfrm>
            <a:off x="228600" y="127001"/>
            <a:ext cx="4114800" cy="640081"/>
          </a:xfrm>
          <a:prstGeom prst="rect">
            <a:avLst/>
          </a:prstGeom>
        </p:spPr>
        <p:txBody>
          <a:bodyPr/>
          <a:lstStyle>
            <a:lvl1pPr>
              <a:defRPr>
                <a:solidFill>
                  <a:srgbClr val="000000"/>
                </a:solidFill>
              </a:defRPr>
            </a:lvl1pPr>
          </a:lstStyle>
          <a:p>
            <a:r>
              <a:t>Title Text</a:t>
            </a:r>
          </a:p>
        </p:txBody>
      </p:sp>
      <p:sp>
        <p:nvSpPr>
          <p:cNvPr id="974" name="Body Level One…"/>
          <p:cNvSpPr txBox="1">
            <a:spLocks noGrp="1"/>
          </p:cNvSpPr>
          <p:nvPr>
            <p:ph type="body" sz="quarter" idx="1"/>
          </p:nvPr>
        </p:nvSpPr>
        <p:spPr>
          <a:xfrm>
            <a:off x="228600" y="1097278"/>
            <a:ext cx="1828800" cy="3585848"/>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5" name="Text Placeholder 7"/>
          <p:cNvSpPr>
            <a:spLocks noGrp="1"/>
          </p:cNvSpPr>
          <p:nvPr>
            <p:ph type="body" sz="quarter" idx="13"/>
          </p:nvPr>
        </p:nvSpPr>
        <p:spPr>
          <a:xfrm>
            <a:off x="2514600" y="1097278"/>
            <a:ext cx="1828800" cy="3585848"/>
          </a:xfrm>
          <a:prstGeom prst="rect">
            <a:avLst/>
          </a:prstGeom>
        </p:spPr>
        <p:txBody>
          <a:bodyPr>
            <a:normAutofit/>
          </a:bodyPr>
          <a:lstStyle/>
          <a:p>
            <a:endParaRPr/>
          </a:p>
        </p:txBody>
      </p:sp>
      <p:sp>
        <p:nvSpPr>
          <p:cNvPr id="976" name="Picture Placeholder 8"/>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97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121296400"/>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984"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985" name="Body Level One…"/>
          <p:cNvSpPr txBox="1">
            <a:spLocks noGrp="1"/>
          </p:cNvSpPr>
          <p:nvPr>
            <p:ph type="body" sz="quarter" idx="1"/>
          </p:nvPr>
        </p:nvSpPr>
        <p:spPr>
          <a:xfrm>
            <a:off x="4800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6"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87" name="Text Placeholder 9"/>
          <p:cNvSpPr>
            <a:spLocks noGrp="1"/>
          </p:cNvSpPr>
          <p:nvPr>
            <p:ph type="body" sz="quarter" idx="14"/>
          </p:nvPr>
        </p:nvSpPr>
        <p:spPr>
          <a:xfrm>
            <a:off x="7086600" y="1097279"/>
            <a:ext cx="1828800" cy="3501447"/>
          </a:xfrm>
          <a:prstGeom prst="rect">
            <a:avLst/>
          </a:prstGeom>
        </p:spPr>
        <p:txBody>
          <a:bodyPr>
            <a:normAutofit/>
          </a:bodyPr>
          <a:lstStyle/>
          <a:p>
            <a:endParaRPr/>
          </a:p>
        </p:txBody>
      </p:sp>
      <p:sp>
        <p:nvSpPr>
          <p:cNvPr id="98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827431780"/>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995"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783" hangingPunct="0">
              <a:defRPr sz="1200">
                <a:solidFill>
                  <a:srgbClr val="FFFFFF"/>
                </a:solidFill>
                <a:latin typeface="Arial"/>
                <a:ea typeface="Arial"/>
                <a:cs typeface="Arial"/>
                <a:sym typeface="Arial"/>
              </a:defRPr>
            </a:pPr>
            <a:endParaRPr sz="1200" kern="0">
              <a:solidFill>
                <a:srgbClr val="FFFFFF"/>
              </a:solidFill>
              <a:latin typeface="Arial"/>
              <a:ea typeface="Arial"/>
              <a:cs typeface="Arial"/>
              <a:sym typeface="Arial"/>
            </a:endParaRPr>
          </a:p>
        </p:txBody>
      </p:sp>
      <p:sp>
        <p:nvSpPr>
          <p:cNvPr id="996" name="Title Text"/>
          <p:cNvSpPr txBox="1">
            <a:spLocks noGrp="1"/>
          </p:cNvSpPr>
          <p:nvPr>
            <p:ph type="title"/>
          </p:nvPr>
        </p:nvSpPr>
        <p:spPr>
          <a:xfrm>
            <a:off x="228600" y="977900"/>
            <a:ext cx="4114800" cy="3566160"/>
          </a:xfrm>
          <a:prstGeom prst="rect">
            <a:avLst/>
          </a:prstGeom>
        </p:spPr>
        <p:txBody>
          <a:bodyPr/>
          <a:lstStyle>
            <a:lvl1pPr>
              <a:defRPr>
                <a:solidFill>
                  <a:srgbClr val="000000"/>
                </a:solidFill>
              </a:defRPr>
            </a:lvl1pPr>
          </a:lstStyle>
          <a:p>
            <a:r>
              <a:t>Title Text</a:t>
            </a:r>
          </a:p>
        </p:txBody>
      </p:sp>
      <p:sp>
        <p:nvSpPr>
          <p:cNvPr id="997" name="Body Level One…"/>
          <p:cNvSpPr txBox="1">
            <a:spLocks noGrp="1"/>
          </p:cNvSpPr>
          <p:nvPr>
            <p:ph type="body" sz="half" idx="1"/>
          </p:nvPr>
        </p:nvSpPr>
        <p:spPr>
          <a:xfrm>
            <a:off x="4800600" y="1124712"/>
            <a:ext cx="4114800" cy="3501448"/>
          </a:xfrm>
          <a:prstGeom prst="rect">
            <a:avLst/>
          </a:prstGeom>
        </p:spPr>
        <p:txBody>
          <a:bodyPr>
            <a:normAutofit/>
          </a:bodyPr>
          <a:lstStyle>
            <a:lvl2pPr marL="0" indent="0">
              <a:buSzTx/>
              <a:buNone/>
            </a:lvl2pPr>
            <a:lvl3pPr marL="444055" indent="-220223"/>
            <a:lvl4pPr marL="671351" indent="-214162"/>
            <a:lvl5pPr marL="850445" indent="-220223"/>
          </a:lstStyle>
          <a:p>
            <a:r>
              <a:t>Body Level One</a:t>
            </a:r>
          </a:p>
          <a:p>
            <a:pPr lvl="1"/>
            <a:r>
              <a:t>Body Level Two</a:t>
            </a:r>
          </a:p>
          <a:p>
            <a:pPr lvl="2"/>
            <a:r>
              <a:t>Body Level Three</a:t>
            </a:r>
          </a:p>
          <a:p>
            <a:pPr lvl="3"/>
            <a:r>
              <a:t>Body Level Four</a:t>
            </a:r>
          </a:p>
          <a:p>
            <a:pPr lvl="4"/>
            <a:r>
              <a:t>Body Level Five</a:t>
            </a:r>
          </a:p>
        </p:txBody>
      </p:sp>
      <p:sp>
        <p:nvSpPr>
          <p:cNvPr id="998" name="Text Placeholder 11"/>
          <p:cNvSpPr>
            <a:spLocks noGrp="1"/>
          </p:cNvSpPr>
          <p:nvPr>
            <p:ph type="body" sz="quarter" idx="13"/>
          </p:nvPr>
        </p:nvSpPr>
        <p:spPr>
          <a:xfrm>
            <a:off x="228600" y="201167"/>
            <a:ext cx="4114800" cy="300040"/>
          </a:xfrm>
          <a:prstGeom prst="rect">
            <a:avLst/>
          </a:prstGeom>
        </p:spPr>
        <p:txBody>
          <a:bodyPr>
            <a:normAutofit/>
          </a:bodyPr>
          <a:lstStyle/>
          <a:p>
            <a:endParaRPr/>
          </a:p>
        </p:txBody>
      </p:sp>
      <p:sp>
        <p:nvSpPr>
          <p:cNvPr id="99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3135748"/>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006"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1007"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06786773"/>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015" name="Title Text"/>
          <p:cNvSpPr txBox="1">
            <a:spLocks noGrp="1"/>
          </p:cNvSpPr>
          <p:nvPr>
            <p:ph type="title"/>
          </p:nvPr>
        </p:nvSpPr>
        <p:spPr>
          <a:xfrm>
            <a:off x="228600" y="127001"/>
            <a:ext cx="4114800" cy="4402900"/>
          </a:xfrm>
          <a:prstGeom prst="rect">
            <a:avLst/>
          </a:prstGeom>
        </p:spPr>
        <p:txBody>
          <a:bodyPr/>
          <a:lstStyle>
            <a:lvl1pPr>
              <a:defRPr>
                <a:solidFill>
                  <a:srgbClr val="000000"/>
                </a:solidFill>
              </a:defRPr>
            </a:lvl1pPr>
          </a:lstStyle>
          <a:p>
            <a:r>
              <a:t>Title Text</a:t>
            </a:r>
          </a:p>
        </p:txBody>
      </p:sp>
      <p:sp>
        <p:nvSpPr>
          <p:cNvPr id="101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54664377"/>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7" name="Picture Placeholder 5"/>
          <p:cNvSpPr>
            <a:spLocks noGrp="1"/>
          </p:cNvSpPr>
          <p:nvPr>
            <p:ph type="pic" sz="quarter" idx="12"/>
          </p:nvPr>
        </p:nvSpPr>
        <p:spPr>
          <a:xfrm>
            <a:off x="871463" y="327992"/>
            <a:ext cx="7297530" cy="4104861"/>
          </a:xfrm>
        </p:spPr>
        <p:txBody>
          <a:bodyPr/>
          <a:lstStyle/>
          <a:p>
            <a:endParaRPr lang="en-US" dirty="0"/>
          </a:p>
        </p:txBody>
      </p:sp>
    </p:spTree>
    <p:custDataLst>
      <p:tags r:id="rId1"/>
    </p:custDataLst>
    <p:extLst>
      <p:ext uri="{BB962C8B-B14F-4D97-AF65-F5344CB8AC3E}">
        <p14:creationId xmlns:p14="http://schemas.microsoft.com/office/powerpoint/2010/main" val="960574329"/>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023" name="Title Text"/>
          <p:cNvSpPr txBox="1">
            <a:spLocks noGrp="1"/>
          </p:cNvSpPr>
          <p:nvPr>
            <p:ph type="title"/>
          </p:nvPr>
        </p:nvSpPr>
        <p:spPr>
          <a:xfrm>
            <a:off x="228600" y="127000"/>
            <a:ext cx="4114800" cy="381000"/>
          </a:xfrm>
          <a:prstGeom prst="rect">
            <a:avLst/>
          </a:prstGeom>
        </p:spPr>
        <p:txBody>
          <a:bodyPr/>
          <a:lstStyle>
            <a:lvl1pPr>
              <a:defRPr>
                <a:solidFill>
                  <a:srgbClr val="000000"/>
                </a:solidFill>
              </a:defRPr>
            </a:lvl1pPr>
          </a:lstStyle>
          <a:p>
            <a:r>
              <a:t>Title Text</a:t>
            </a:r>
          </a:p>
        </p:txBody>
      </p:sp>
      <p:sp>
        <p:nvSpPr>
          <p:cNvPr id="10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104638323"/>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031" name="Body Level One…"/>
          <p:cNvSpPr txBox="1">
            <a:spLocks noGrp="1"/>
          </p:cNvSpPr>
          <p:nvPr>
            <p:ph type="body" sz="quarter" idx="1"/>
          </p:nvPr>
        </p:nvSpPr>
        <p:spPr>
          <a:xfrm>
            <a:off x="228600" y="192024"/>
            <a:ext cx="4114800" cy="300040"/>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32" name="Text Placeholder 6"/>
          <p:cNvSpPr>
            <a:spLocks noGrp="1"/>
          </p:cNvSpPr>
          <p:nvPr>
            <p:ph type="body" sz="half" idx="13"/>
          </p:nvPr>
        </p:nvSpPr>
        <p:spPr>
          <a:xfrm>
            <a:off x="228600" y="1097281"/>
            <a:ext cx="4114800" cy="3488731"/>
          </a:xfrm>
          <a:prstGeom prst="rect">
            <a:avLst/>
          </a:prstGeom>
        </p:spPr>
        <p:txBody>
          <a:bodyPr>
            <a:normAutofit/>
          </a:bodyPr>
          <a:lstStyle/>
          <a:p>
            <a:endParaRPr/>
          </a:p>
        </p:txBody>
      </p:sp>
      <p:sp>
        <p:nvSpPr>
          <p:cNvPr id="103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91677248"/>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040"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41" name="Body Level One…"/>
          <p:cNvSpPr txBox="1">
            <a:spLocks noGrp="1"/>
          </p:cNvSpPr>
          <p:nvPr>
            <p:ph type="body" sz="quarter" idx="1"/>
          </p:nvPr>
        </p:nvSpPr>
        <p:spPr>
          <a:xfrm>
            <a:off x="228600" y="1097281"/>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4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904945557"/>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049"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50"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509840375"/>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058"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59"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42696773"/>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title, text image grid">
    <p:bg>
      <p:bgPr>
        <a:solidFill>
          <a:srgbClr val="FFFFFF"/>
        </a:solidFill>
        <a:effectLst/>
      </p:bgPr>
    </p:bg>
    <p:spTree>
      <p:nvGrpSpPr>
        <p:cNvPr id="1" name=""/>
        <p:cNvGrpSpPr/>
        <p:nvPr/>
      </p:nvGrpSpPr>
      <p:grpSpPr>
        <a:xfrm>
          <a:off x="0" y="0"/>
          <a:ext cx="0" cy="0"/>
          <a:chOff x="0" y="0"/>
          <a:chExt cx="0" cy="0"/>
        </a:xfrm>
      </p:grpSpPr>
      <p:sp>
        <p:nvSpPr>
          <p:cNvPr id="1067"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68" name="Body Level One…"/>
          <p:cNvSpPr txBox="1">
            <a:spLocks noGrp="1"/>
          </p:cNvSpPr>
          <p:nvPr>
            <p:ph type="body" sz="quarter" idx="1"/>
          </p:nvPr>
        </p:nvSpPr>
        <p:spPr>
          <a:xfrm>
            <a:off x="228600" y="1116487"/>
            <a:ext cx="1828800" cy="3454403"/>
          </a:xfrm>
          <a:prstGeom prst="rect">
            <a:avLst/>
          </a:prstGeom>
        </p:spPr>
        <p:txBody>
          <a:bodyPr>
            <a:normAutofit/>
          </a:bodyPr>
          <a:lstStyle>
            <a:lvl1pPr>
              <a:defRPr>
                <a:solidFill>
                  <a:srgbClr val="000000"/>
                </a:solidFill>
              </a:defRPr>
            </a:lvl1pPr>
            <a:lvl2pPr marL="220223" indent="-220223">
              <a:defRPr>
                <a:solidFill>
                  <a:srgbClr val="000000"/>
                </a:solidFill>
              </a:defRPr>
            </a:lvl2pPr>
            <a:lvl3pPr marL="444055" indent="-220223">
              <a:defRPr>
                <a:solidFill>
                  <a:srgbClr val="000000"/>
                </a:solidFill>
              </a:defRPr>
            </a:lvl3pPr>
            <a:lvl4pPr marL="671351" indent="-214162">
              <a:defRPr>
                <a:solidFill>
                  <a:srgbClr val="000000"/>
                </a:solidFill>
              </a:defRPr>
            </a:lvl4pPr>
            <a:lvl5pPr marL="850445" indent="-220223">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9" name="Picture Placeholder 11"/>
          <p:cNvSpPr>
            <a:spLocks noGrp="1"/>
          </p:cNvSpPr>
          <p:nvPr>
            <p:ph type="pic" sz="quarter" idx="13"/>
          </p:nvPr>
        </p:nvSpPr>
        <p:spPr>
          <a:xfrm>
            <a:off x="2305920" y="1173019"/>
            <a:ext cx="2258861" cy="1171617"/>
          </a:xfrm>
          <a:prstGeom prst="rect">
            <a:avLst/>
          </a:prstGeom>
        </p:spPr>
        <p:txBody>
          <a:bodyPr lIns="91439" tIns="45719" rIns="91439" bIns="45719"/>
          <a:lstStyle/>
          <a:p>
            <a:endParaRPr/>
          </a:p>
        </p:txBody>
      </p:sp>
      <p:sp>
        <p:nvSpPr>
          <p:cNvPr id="1070" name="Picture Placeholder 11"/>
          <p:cNvSpPr>
            <a:spLocks noGrp="1"/>
          </p:cNvSpPr>
          <p:nvPr>
            <p:ph type="pic" sz="quarter" idx="14"/>
          </p:nvPr>
        </p:nvSpPr>
        <p:spPr>
          <a:xfrm>
            <a:off x="4572000" y="667491"/>
            <a:ext cx="2284260" cy="1262323"/>
          </a:xfrm>
          <a:prstGeom prst="rect">
            <a:avLst/>
          </a:prstGeom>
        </p:spPr>
        <p:txBody>
          <a:bodyPr lIns="91439" tIns="45719" rIns="91439" bIns="45719"/>
          <a:lstStyle/>
          <a:p>
            <a:endParaRPr/>
          </a:p>
        </p:txBody>
      </p:sp>
      <p:sp>
        <p:nvSpPr>
          <p:cNvPr id="1071" name="Picture Placeholder 11"/>
          <p:cNvSpPr>
            <a:spLocks noGrp="1"/>
          </p:cNvSpPr>
          <p:nvPr>
            <p:ph type="pic" sz="quarter" idx="15"/>
          </p:nvPr>
        </p:nvSpPr>
        <p:spPr>
          <a:xfrm>
            <a:off x="6859982" y="-2"/>
            <a:ext cx="2282505" cy="2346040"/>
          </a:xfrm>
          <a:prstGeom prst="rect">
            <a:avLst/>
          </a:prstGeom>
        </p:spPr>
        <p:txBody>
          <a:bodyPr lIns="91439" tIns="45719" rIns="91439" bIns="45719"/>
          <a:lstStyle/>
          <a:p>
            <a:endParaRPr/>
          </a:p>
        </p:txBody>
      </p:sp>
      <p:sp>
        <p:nvSpPr>
          <p:cNvPr id="1072" name="Picture Placeholder 11"/>
          <p:cNvSpPr>
            <a:spLocks noGrp="1"/>
          </p:cNvSpPr>
          <p:nvPr>
            <p:ph type="pic" sz="quarter" idx="16"/>
          </p:nvPr>
        </p:nvSpPr>
        <p:spPr>
          <a:xfrm>
            <a:off x="4572001" y="2257881"/>
            <a:ext cx="2282503" cy="1171616"/>
          </a:xfrm>
          <a:prstGeom prst="rect">
            <a:avLst/>
          </a:prstGeom>
        </p:spPr>
        <p:txBody>
          <a:bodyPr lIns="91439" tIns="45719" rIns="91439" bIns="45719"/>
          <a:lstStyle/>
          <a:p>
            <a:endParaRPr/>
          </a:p>
        </p:txBody>
      </p:sp>
      <p:sp>
        <p:nvSpPr>
          <p:cNvPr id="1073" name="Picture Placeholder 11"/>
          <p:cNvSpPr>
            <a:spLocks noGrp="1"/>
          </p:cNvSpPr>
          <p:nvPr>
            <p:ph type="pic" sz="quarter" idx="17"/>
          </p:nvPr>
        </p:nvSpPr>
        <p:spPr>
          <a:xfrm>
            <a:off x="6867201" y="3205788"/>
            <a:ext cx="1227810" cy="1287901"/>
          </a:xfrm>
          <a:prstGeom prst="rect">
            <a:avLst/>
          </a:prstGeom>
        </p:spPr>
        <p:txBody>
          <a:bodyPr lIns="91439" tIns="45719" rIns="91439" bIns="45719"/>
          <a:lstStyle/>
          <a:p>
            <a:endParaRPr/>
          </a:p>
        </p:txBody>
      </p:sp>
      <p:sp>
        <p:nvSpPr>
          <p:cNvPr id="1074" name="Picture Placeholder 11"/>
          <p:cNvSpPr>
            <a:spLocks noGrp="1"/>
          </p:cNvSpPr>
          <p:nvPr>
            <p:ph type="pic" sz="quarter" idx="18"/>
          </p:nvPr>
        </p:nvSpPr>
        <p:spPr>
          <a:xfrm>
            <a:off x="2305919" y="2571750"/>
            <a:ext cx="1652511" cy="1733388"/>
          </a:xfrm>
          <a:prstGeom prst="rect">
            <a:avLst/>
          </a:prstGeom>
        </p:spPr>
        <p:txBody>
          <a:bodyPr lIns="91439" tIns="45719" rIns="91439" bIns="45719"/>
          <a:lstStyle/>
          <a:p>
            <a:endParaRPr/>
          </a:p>
        </p:txBody>
      </p:sp>
      <p:sp>
        <p:nvSpPr>
          <p:cNvPr id="10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712856356"/>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094"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095"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6"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109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
        <p:nvSpPr>
          <p:cNvPr id="10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44932354"/>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106" name="Body Level One…"/>
          <p:cNvSpPr txBox="1">
            <a:spLocks noGrp="1"/>
          </p:cNvSpPr>
          <p:nvPr>
            <p:ph type="body" sz="quarter" idx="1"/>
          </p:nvPr>
        </p:nvSpPr>
        <p:spPr>
          <a:xfrm>
            <a:off x="228600" y="1097281"/>
            <a:ext cx="1828800" cy="3502153"/>
          </a:xfrm>
          <a:prstGeom prst="rect">
            <a:avLst/>
          </a:prstGeom>
        </p:spPr>
        <p:txBody>
          <a:bodyPr>
            <a:normAutofit/>
          </a:bodyPr>
          <a:lstStyle>
            <a:lvl1pPr>
              <a:defRPr sz="1600">
                <a:solidFill>
                  <a:srgbClr val="000000"/>
                </a:solidFill>
              </a:defRPr>
            </a:lvl1pPr>
            <a:lvl2pPr marL="251685" indent="-251685">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7" name="Text Placeholder 5"/>
          <p:cNvSpPr>
            <a:spLocks noGrp="1"/>
          </p:cNvSpPr>
          <p:nvPr>
            <p:ph type="body" sz="quarter" idx="13"/>
          </p:nvPr>
        </p:nvSpPr>
        <p:spPr>
          <a:xfrm>
            <a:off x="2514600" y="1124712"/>
            <a:ext cx="1828800" cy="3456434"/>
          </a:xfrm>
          <a:prstGeom prst="rect">
            <a:avLst/>
          </a:prstGeom>
        </p:spPr>
        <p:txBody>
          <a:bodyPr>
            <a:normAutofit/>
          </a:bodyPr>
          <a:lstStyle/>
          <a:p>
            <a:endParaRPr/>
          </a:p>
        </p:txBody>
      </p:sp>
      <p:sp>
        <p:nvSpPr>
          <p:cNvPr id="1108" name="Text Placeholder 8"/>
          <p:cNvSpPr>
            <a:spLocks noGrp="1"/>
          </p:cNvSpPr>
          <p:nvPr>
            <p:ph type="body" sz="half" idx="14"/>
          </p:nvPr>
        </p:nvSpPr>
        <p:spPr>
          <a:xfrm>
            <a:off x="4700392" y="1090962"/>
            <a:ext cx="4215008" cy="3456433"/>
          </a:xfrm>
          <a:prstGeom prst="rect">
            <a:avLst/>
          </a:prstGeom>
        </p:spPr>
        <p:txBody>
          <a:bodyPr>
            <a:normAutofit/>
          </a:bodyPr>
          <a:lstStyle/>
          <a:p>
            <a:endParaRPr/>
          </a:p>
        </p:txBody>
      </p:sp>
      <p:sp>
        <p:nvSpPr>
          <p:cNvPr id="11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005629179"/>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116" name="Body Level One…"/>
          <p:cNvSpPr txBox="1">
            <a:spLocks noGrp="1"/>
          </p:cNvSpPr>
          <p:nvPr>
            <p:ph type="body" sz="quarter" idx="1"/>
          </p:nvPr>
        </p:nvSpPr>
        <p:spPr>
          <a:xfrm>
            <a:off x="228600" y="192024"/>
            <a:ext cx="1828800" cy="440899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15" indent="-251685">
              <a:defRPr sz="1600">
                <a:solidFill>
                  <a:srgbClr val="000000"/>
                </a:solidFill>
              </a:defRPr>
            </a:lvl3pPr>
            <a:lvl4pPr marL="701945" indent="-244757">
              <a:defRPr sz="1600">
                <a:solidFill>
                  <a:srgbClr val="000000"/>
                </a:solidFill>
              </a:defRPr>
            </a:lvl4pPr>
            <a:lvl5pPr marL="881906" indent="-251685">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641036493"/>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1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645229002"/>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custDataLst>
      <p:tags r:id="rId1"/>
    </p:custDataLst>
    <p:extLst>
      <p:ext uri="{BB962C8B-B14F-4D97-AF65-F5344CB8AC3E}">
        <p14:creationId xmlns:p14="http://schemas.microsoft.com/office/powerpoint/2010/main" val="143036086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131"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899381882"/>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138" name="Title Text"/>
          <p:cNvSpPr txBox="1">
            <a:spLocks noGrp="1"/>
          </p:cNvSpPr>
          <p:nvPr>
            <p:ph type="title"/>
          </p:nvPr>
        </p:nvSpPr>
        <p:spPr>
          <a:xfrm>
            <a:off x="228600" y="127000"/>
            <a:ext cx="4114800" cy="855726"/>
          </a:xfrm>
          <a:prstGeom prst="rect">
            <a:avLst/>
          </a:prstGeom>
        </p:spPr>
        <p:txBody>
          <a:bodyPr/>
          <a:lstStyle>
            <a:lvl1pPr>
              <a:defRPr>
                <a:solidFill>
                  <a:srgbClr val="000000"/>
                </a:solidFill>
              </a:defRPr>
            </a:lvl1pPr>
          </a:lstStyle>
          <a:p>
            <a:r>
              <a:t>Title Text</a:t>
            </a:r>
          </a:p>
        </p:txBody>
      </p:sp>
      <p:sp>
        <p:nvSpPr>
          <p:cNvPr id="113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100" algn="r"/>
              </a:tabLst>
              <a:defRPr sz="1100">
                <a:solidFill>
                  <a:srgbClr val="000000"/>
                </a:solidFill>
              </a:defRPr>
            </a:lvl1pPr>
            <a:lvl2pPr marL="135955" indent="-135955">
              <a:spcBef>
                <a:spcPts val="0"/>
              </a:spcBef>
              <a:tabLst>
                <a:tab pos="4013100" algn="r"/>
              </a:tabLst>
              <a:defRPr sz="1100">
                <a:solidFill>
                  <a:srgbClr val="000000"/>
                </a:solidFill>
              </a:defRPr>
            </a:lvl2pPr>
            <a:lvl3pPr marL="359785" indent="-135955">
              <a:spcBef>
                <a:spcPts val="0"/>
              </a:spcBef>
              <a:tabLst>
                <a:tab pos="4013100" algn="r"/>
              </a:tabLst>
              <a:defRPr sz="1100">
                <a:solidFill>
                  <a:srgbClr val="000000"/>
                </a:solidFill>
              </a:defRPr>
            </a:lvl3pPr>
            <a:lvl4pPr marL="589401" indent="-132213">
              <a:spcBef>
                <a:spcPts val="0"/>
              </a:spcBef>
              <a:tabLst>
                <a:tab pos="4013100" algn="r"/>
              </a:tabLst>
              <a:defRPr sz="1100">
                <a:solidFill>
                  <a:srgbClr val="000000"/>
                </a:solidFill>
              </a:defRPr>
            </a:lvl4pPr>
            <a:lvl5pPr marL="766175" indent="-135953">
              <a:spcBef>
                <a:spcPts val="0"/>
              </a:spcBef>
              <a:tabLst>
                <a:tab pos="40131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209682521"/>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pic>
        <p:nvPicPr>
          <p:cNvPr id="1147" name="Picture 4" descr="Picture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2" y="2186151"/>
            <a:ext cx="1297611" cy="526099"/>
          </a:xfrm>
          <a:prstGeom prst="rect">
            <a:avLst/>
          </a:prstGeom>
          <a:ln w="12700">
            <a:miter lim="400000"/>
          </a:ln>
        </p:spPr>
      </p:pic>
      <p:sp>
        <p:nvSpPr>
          <p:cNvPr id="11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092881914"/>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boxes (1 large, 4 small)">
    <p:bg>
      <p:bgPr>
        <a:solidFill>
          <a:srgbClr val="000E5E"/>
        </a:solidFill>
        <a:effectLst/>
      </p:bgPr>
    </p:bg>
    <p:spTree>
      <p:nvGrpSpPr>
        <p:cNvPr id="1" name=""/>
        <p:cNvGrpSpPr/>
        <p:nvPr/>
      </p:nvGrpSpPr>
      <p:grpSpPr>
        <a:xfrm>
          <a:off x="0" y="0"/>
          <a:ext cx="0" cy="0"/>
          <a:chOff x="0" y="0"/>
          <a:chExt cx="0" cy="0"/>
        </a:xfrm>
      </p:grpSpPr>
      <p:sp>
        <p:nvSpPr>
          <p:cNvPr id="1155" name="Body Level One…"/>
          <p:cNvSpPr txBox="1">
            <a:spLocks noGrp="1"/>
          </p:cNvSpPr>
          <p:nvPr>
            <p:ph type="body" sz="quarter" idx="1"/>
          </p:nvPr>
        </p:nvSpPr>
        <p:spPr>
          <a:xfrm>
            <a:off x="6857997" y="2571750"/>
            <a:ext cx="2286002" cy="2571750"/>
          </a:xfrm>
          <a:prstGeom prst="rect">
            <a:avLst/>
          </a:prstGeom>
          <a:solidFill>
            <a:schemeClr val="accent1"/>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56" name="Title Text"/>
          <p:cNvSpPr txBox="1">
            <a:spLocks noGrp="1"/>
          </p:cNvSpPr>
          <p:nvPr>
            <p:ph type="title"/>
          </p:nvPr>
        </p:nvSpPr>
        <p:spPr>
          <a:xfrm>
            <a:off x="-3" y="-2"/>
            <a:ext cx="9144002" cy="2571753"/>
          </a:xfrm>
          <a:prstGeom prst="rect">
            <a:avLst/>
          </a:prstGeom>
          <a:solidFill>
            <a:srgbClr val="000000"/>
          </a:solidFill>
        </p:spPr>
        <p:txBody>
          <a:bodyPr lIns="155447" tIns="155447" rIns="155447" bIns="155447"/>
          <a:lstStyle>
            <a:lvl1pPr>
              <a:defRPr sz="4800"/>
            </a:lvl1pPr>
          </a:lstStyle>
          <a:p>
            <a:r>
              <a:t>Title Text</a:t>
            </a:r>
          </a:p>
        </p:txBody>
      </p:sp>
      <p:sp>
        <p:nvSpPr>
          <p:cNvPr id="11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568185080"/>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TitleOnly_and_CloudEyebrow">
    <p:bg>
      <p:bgPr>
        <a:gradFill flip="none" rotWithShape="1">
          <a:gsLst>
            <a:gs pos="0">
              <a:srgbClr val="FFFFFF"/>
            </a:gs>
            <a:gs pos="100000">
              <a:srgbClr val="B7B7B7"/>
            </a:gs>
          </a:gsLst>
          <a:lin ang="5400000" scaled="0"/>
        </a:gradFill>
        <a:effectLst/>
      </p:bgPr>
    </p:bg>
    <p:spTree>
      <p:nvGrpSpPr>
        <p:cNvPr id="1" name=""/>
        <p:cNvGrpSpPr/>
        <p:nvPr/>
      </p:nvGrpSpPr>
      <p:grpSpPr>
        <a:xfrm>
          <a:off x="0" y="0"/>
          <a:ext cx="0" cy="0"/>
          <a:chOff x="0" y="0"/>
          <a:chExt cx="0" cy="0"/>
        </a:xfrm>
      </p:grpSpPr>
      <p:pic>
        <p:nvPicPr>
          <p:cNvPr id="1164" name="\\DROBO-FS\QuickDrops\JB\PPTX NG\Droplets\LightingOverlay.png" descr="\\DROBO-FS\QuickDrops\JB\PPTX NG\Droplets\LightingOverlay.png"/>
          <p:cNvPicPr>
            <a:picLocks noChangeAspect="1"/>
          </p:cNvPicPr>
          <p:nvPr/>
        </p:nvPicPr>
        <p:blipFill>
          <a:blip r:embed="rId2"/>
          <a:stretch>
            <a:fillRect/>
          </a:stretch>
        </p:blipFill>
        <p:spPr>
          <a:xfrm>
            <a:off x="2" y="-3"/>
            <a:ext cx="9144004" cy="5143505"/>
          </a:xfrm>
          <a:prstGeom prst="rect">
            <a:avLst/>
          </a:prstGeom>
          <a:ln w="12700">
            <a:miter lim="400000"/>
          </a:ln>
        </p:spPr>
      </p:pic>
      <p:sp>
        <p:nvSpPr>
          <p:cNvPr id="1165" name="Title Text"/>
          <p:cNvSpPr txBox="1">
            <a:spLocks noGrp="1"/>
          </p:cNvSpPr>
          <p:nvPr>
            <p:ph type="title"/>
          </p:nvPr>
        </p:nvSpPr>
        <p:spPr>
          <a:xfrm>
            <a:off x="0" y="185983"/>
            <a:ext cx="9144000" cy="405690"/>
          </a:xfrm>
          <a:prstGeom prst="rect">
            <a:avLst/>
          </a:prstGeom>
        </p:spPr>
        <p:txBody>
          <a:bodyPr lIns="45718" tIns="45718" rIns="45718" bIns="45718" anchor="ctr"/>
          <a:lstStyle>
            <a:lvl1pPr algn="ctr" defTabSz="685783">
              <a:defRPr sz="2000" cap="all">
                <a:solidFill>
                  <a:srgbClr val="000000"/>
                </a:solidFill>
                <a:latin typeface="Gill Sans SemiBold"/>
                <a:ea typeface="Gill Sans SemiBold"/>
                <a:cs typeface="Gill Sans SemiBold"/>
                <a:sym typeface="Gill Sans SemiBold"/>
              </a:defRPr>
            </a:lvl1pPr>
          </a:lstStyle>
          <a:p>
            <a:r>
              <a:t>Title Text</a:t>
            </a:r>
          </a:p>
        </p:txBody>
      </p:sp>
      <p:sp>
        <p:nvSpPr>
          <p:cNvPr id="1166"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452409246"/>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000E5E"/>
        </a:solidFill>
        <a:effectLst/>
      </p:bgPr>
    </p:bg>
    <p:spTree>
      <p:nvGrpSpPr>
        <p:cNvPr id="1" name=""/>
        <p:cNvGrpSpPr/>
        <p:nvPr/>
      </p:nvGrpSpPr>
      <p:grpSpPr>
        <a:xfrm>
          <a:off x="0" y="0"/>
          <a:ext cx="0" cy="0"/>
          <a:chOff x="0" y="0"/>
          <a:chExt cx="0" cy="0"/>
        </a:xfrm>
      </p:grpSpPr>
      <p:pic>
        <p:nvPicPr>
          <p:cNvPr id="1173" name="image6.jpeg" descr="image6.jpeg"/>
          <p:cNvPicPr>
            <a:picLocks noChangeAspect="1"/>
          </p:cNvPicPr>
          <p:nvPr/>
        </p:nvPicPr>
        <p:blipFill>
          <a:blip r:embed="rId2"/>
          <a:srcRect t="7783" b="7783"/>
          <a:stretch>
            <a:fillRect/>
          </a:stretch>
        </p:blipFill>
        <p:spPr>
          <a:xfrm>
            <a:off x="0" y="-3"/>
            <a:ext cx="9137650" cy="5143505"/>
          </a:xfrm>
          <a:prstGeom prst="rect">
            <a:avLst/>
          </a:prstGeom>
          <a:ln w="12700">
            <a:miter lim="400000"/>
          </a:ln>
        </p:spPr>
      </p:pic>
      <p:sp>
        <p:nvSpPr>
          <p:cNvPr id="1174" name="Title Text"/>
          <p:cNvSpPr txBox="1">
            <a:spLocks noGrp="1"/>
          </p:cNvSpPr>
          <p:nvPr>
            <p:ph type="title"/>
          </p:nvPr>
        </p:nvSpPr>
        <p:spPr>
          <a:xfrm>
            <a:off x="228600" y="203781"/>
            <a:ext cx="4114802" cy="4479346"/>
          </a:xfrm>
          <a:prstGeom prst="rect">
            <a:avLst/>
          </a:prstGeom>
        </p:spPr>
        <p:txBody>
          <a:bodyPr/>
          <a:lstStyle/>
          <a:p>
            <a:r>
              <a:t>Title Text</a:t>
            </a:r>
          </a:p>
        </p:txBody>
      </p:sp>
      <p:pic>
        <p:nvPicPr>
          <p:cNvPr id="1175" name="image7.png" descr="image7.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22931" y="216481"/>
            <a:ext cx="1297870" cy="179018"/>
          </a:xfrm>
          <a:prstGeom prst="rect">
            <a:avLst/>
          </a:prstGeom>
          <a:ln w="12700">
            <a:miter lim="400000"/>
          </a:ln>
        </p:spPr>
      </p:pic>
      <p:pic>
        <p:nvPicPr>
          <p:cNvPr id="1176" name="image2.png" descr="image2.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93811" y="4705351"/>
            <a:ext cx="521591" cy="211455"/>
          </a:xfrm>
          <a:prstGeom prst="rect">
            <a:avLst/>
          </a:prstGeom>
          <a:ln w="12700">
            <a:miter lim="400000"/>
          </a:ln>
        </p:spPr>
      </p:pic>
      <p:sp>
        <p:nvSpPr>
          <p:cNvPr id="1177"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8410422"/>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4_blank (with footer)">
    <p:spTree>
      <p:nvGrpSpPr>
        <p:cNvPr id="1" name=""/>
        <p:cNvGrpSpPr/>
        <p:nvPr/>
      </p:nvGrpSpPr>
      <p:grpSpPr>
        <a:xfrm>
          <a:off x="0" y="0"/>
          <a:ext cx="0" cy="0"/>
          <a:chOff x="0" y="0"/>
          <a:chExt cx="0" cy="0"/>
        </a:xfrm>
      </p:grpSpPr>
      <p:sp>
        <p:nvSpPr>
          <p:cNvPr id="118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11419616"/>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4_Cover Slide">
    <p:bg>
      <p:bgPr>
        <a:solidFill>
          <a:srgbClr val="000E5E"/>
        </a:solidFill>
        <a:effectLst/>
      </p:bgPr>
    </p:bg>
    <p:spTree>
      <p:nvGrpSpPr>
        <p:cNvPr id="1" name=""/>
        <p:cNvGrpSpPr/>
        <p:nvPr/>
      </p:nvGrpSpPr>
      <p:grpSpPr>
        <a:xfrm>
          <a:off x="0" y="0"/>
          <a:ext cx="0" cy="0"/>
          <a:chOff x="0" y="0"/>
          <a:chExt cx="0" cy="0"/>
        </a:xfrm>
      </p:grpSpPr>
      <p:pic>
        <p:nvPicPr>
          <p:cNvPr id="1191" name="image6.jpeg" descr="image6.jpeg"/>
          <p:cNvPicPr>
            <a:picLocks noChangeAspect="1"/>
          </p:cNvPicPr>
          <p:nvPr/>
        </p:nvPicPr>
        <p:blipFill>
          <a:blip r:embed="rId2"/>
          <a:srcRect t="7783" b="7783"/>
          <a:stretch>
            <a:fillRect/>
          </a:stretch>
        </p:blipFill>
        <p:spPr>
          <a:xfrm>
            <a:off x="0" y="-4"/>
            <a:ext cx="9137650" cy="5143506"/>
          </a:xfrm>
          <a:prstGeom prst="rect">
            <a:avLst/>
          </a:prstGeom>
          <a:ln w="12700">
            <a:miter lim="400000"/>
          </a:ln>
        </p:spPr>
      </p:pic>
      <p:sp>
        <p:nvSpPr>
          <p:cNvPr id="1192" name="Title Text"/>
          <p:cNvSpPr txBox="1">
            <a:spLocks noGrp="1"/>
          </p:cNvSpPr>
          <p:nvPr>
            <p:ph type="title"/>
          </p:nvPr>
        </p:nvSpPr>
        <p:spPr>
          <a:xfrm>
            <a:off x="228600" y="203781"/>
            <a:ext cx="4114802" cy="4479346"/>
          </a:xfrm>
          <a:prstGeom prst="rect">
            <a:avLst/>
          </a:prstGeom>
        </p:spPr>
        <p:txBody>
          <a:bodyPr/>
          <a:lstStyle/>
          <a:p>
            <a:r>
              <a:t>Title Text</a:t>
            </a:r>
          </a:p>
        </p:txBody>
      </p:sp>
      <p:pic>
        <p:nvPicPr>
          <p:cNvPr id="1193" name="image7.png" descr="image7.png"/>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22931" y="216481"/>
            <a:ext cx="1297871" cy="179019"/>
          </a:xfrm>
          <a:prstGeom prst="rect">
            <a:avLst/>
          </a:prstGeom>
          <a:ln w="12700">
            <a:miter lim="400000"/>
          </a:ln>
        </p:spPr>
      </p:pic>
      <p:pic>
        <p:nvPicPr>
          <p:cNvPr id="1194" name="image2.png" descr="image2.png"/>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393810" y="4705351"/>
            <a:ext cx="521592" cy="211455"/>
          </a:xfrm>
          <a:prstGeom prst="rect">
            <a:avLst/>
          </a:prstGeom>
          <a:ln w="12700">
            <a:miter lim="400000"/>
          </a:ln>
        </p:spPr>
      </p:pic>
      <p:sp>
        <p:nvSpPr>
          <p:cNvPr id="1195" name="Slide Number"/>
          <p:cNvSpPr txBox="1">
            <a:spLocks noGrp="1"/>
          </p:cNvSpPr>
          <p:nvPr>
            <p:ph type="sldNum" sz="quarter" idx="2"/>
          </p:nvPr>
        </p:nvSpPr>
        <p:spPr>
          <a:xfrm>
            <a:off x="6450608" y="4721097"/>
            <a:ext cx="102593" cy="92333"/>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8971835"/>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4_fact, number">
    <p:spTree>
      <p:nvGrpSpPr>
        <p:cNvPr id="1" name=""/>
        <p:cNvGrpSpPr/>
        <p:nvPr/>
      </p:nvGrpSpPr>
      <p:grpSpPr>
        <a:xfrm>
          <a:off x="0" y="0"/>
          <a:ext cx="0" cy="0"/>
          <a:chOff x="0" y="0"/>
          <a:chExt cx="0" cy="0"/>
        </a:xfrm>
      </p:grpSpPr>
      <p:sp>
        <p:nvSpPr>
          <p:cNvPr id="1202" name="Title Text"/>
          <p:cNvSpPr txBox="1">
            <a:spLocks noGrp="1"/>
          </p:cNvSpPr>
          <p:nvPr>
            <p:ph type="title"/>
          </p:nvPr>
        </p:nvSpPr>
        <p:spPr>
          <a:xfrm>
            <a:off x="228600" y="177800"/>
            <a:ext cx="4114800" cy="1003809"/>
          </a:xfrm>
          <a:prstGeom prst="rect">
            <a:avLst/>
          </a:prstGeom>
        </p:spPr>
        <p:txBody>
          <a:bodyPr/>
          <a:lstStyle>
            <a:lvl1pPr>
              <a:defRPr sz="1600"/>
            </a:lvl1pPr>
          </a:lstStyle>
          <a:p>
            <a:r>
              <a:t>Title Text</a:t>
            </a:r>
          </a:p>
        </p:txBody>
      </p:sp>
      <p:sp>
        <p:nvSpPr>
          <p:cNvPr id="1203" name="Body Level One…"/>
          <p:cNvSpPr txBox="1">
            <a:spLocks noGrp="1"/>
          </p:cNvSpPr>
          <p:nvPr>
            <p:ph type="body" sz="half" idx="1"/>
          </p:nvPr>
        </p:nvSpPr>
        <p:spPr>
          <a:xfrm>
            <a:off x="228600" y="1325881"/>
            <a:ext cx="4114800" cy="3108962"/>
          </a:xfrm>
          <a:prstGeom prst="rect">
            <a:avLst/>
          </a:prstGeom>
        </p:spPr>
        <p:txBody>
          <a:bodyPr>
            <a:normAutofit/>
          </a:bodyPr>
          <a:lstStyle>
            <a:lvl1pPr>
              <a:lnSpc>
                <a:spcPct val="90000"/>
              </a:lnSpc>
              <a:spcBef>
                <a:spcPts val="0"/>
              </a:spcBef>
              <a:defRPr sz="9600" b="1"/>
            </a:lvl1pPr>
            <a:lvl2pPr marL="1186515" indent="-1186515">
              <a:lnSpc>
                <a:spcPct val="90000"/>
              </a:lnSpc>
              <a:spcBef>
                <a:spcPts val="0"/>
              </a:spcBef>
              <a:defRPr sz="9600" b="1"/>
            </a:lvl2pPr>
            <a:lvl3pPr marL="1410348" indent="-1186515">
              <a:lnSpc>
                <a:spcPct val="90000"/>
              </a:lnSpc>
              <a:spcBef>
                <a:spcPts val="0"/>
              </a:spcBef>
              <a:defRPr sz="9600" b="1"/>
            </a:lvl3pPr>
            <a:lvl4pPr marL="1611044" indent="-1153856">
              <a:lnSpc>
                <a:spcPct val="90000"/>
              </a:lnSpc>
              <a:spcBef>
                <a:spcPts val="0"/>
              </a:spcBef>
              <a:defRPr sz="9600" b="1"/>
            </a:lvl4pPr>
            <a:lvl5pPr marL="1816736" indent="-1186515">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120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9466078"/>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4_quote">
    <p:bg>
      <p:bgPr>
        <a:solidFill>
          <a:srgbClr val="000E5E"/>
        </a:solidFill>
        <a:effectLst/>
      </p:bgPr>
    </p:bg>
    <p:spTree>
      <p:nvGrpSpPr>
        <p:cNvPr id="1" name=""/>
        <p:cNvGrpSpPr/>
        <p:nvPr/>
      </p:nvGrpSpPr>
      <p:grpSpPr>
        <a:xfrm>
          <a:off x="0" y="0"/>
          <a:ext cx="0" cy="0"/>
          <a:chOff x="0" y="0"/>
          <a:chExt cx="0" cy="0"/>
        </a:xfrm>
      </p:grpSpPr>
      <p:sp>
        <p:nvSpPr>
          <p:cNvPr id="1211" name="Title Text"/>
          <p:cNvSpPr txBox="1">
            <a:spLocks noGrp="1"/>
          </p:cNvSpPr>
          <p:nvPr>
            <p:ph type="title"/>
          </p:nvPr>
        </p:nvSpPr>
        <p:spPr>
          <a:xfrm>
            <a:off x="228601" y="127001"/>
            <a:ext cx="5187463" cy="4520806"/>
          </a:xfrm>
          <a:prstGeom prst="rect">
            <a:avLst/>
          </a:prstGeom>
        </p:spPr>
        <p:txBody>
          <a:bodyPr/>
          <a:lstStyle>
            <a:lvl1pPr marL="117472" indent="-117472"/>
          </a:lstStyle>
          <a:p>
            <a:r>
              <a:t>Title Text</a:t>
            </a:r>
          </a:p>
        </p:txBody>
      </p:sp>
      <p:sp>
        <p:nvSpPr>
          <p:cNvPr id="121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85846830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1" y="17411"/>
            <a:ext cx="4695713" cy="1773289"/>
          </a:xfrm>
        </p:spPr>
        <p:txBody>
          <a:bodyPr anchor="b"/>
          <a:lstStyle>
            <a:lvl1pPr marL="171450" algn="l">
              <a:defRPr sz="4500"/>
            </a:lvl1pPr>
          </a:lstStyle>
          <a:p>
            <a:r>
              <a:rPr lang="en-US" dirty="0"/>
              <a:t>Click to edit Master title style</a:t>
            </a:r>
          </a:p>
        </p:txBody>
      </p:sp>
      <p:sp>
        <p:nvSpPr>
          <p:cNvPr id="3" name="Subtitle 2"/>
          <p:cNvSpPr>
            <a:spLocks noGrp="1"/>
          </p:cNvSpPr>
          <p:nvPr>
            <p:ph type="subTitle" idx="1"/>
          </p:nvPr>
        </p:nvSpPr>
        <p:spPr>
          <a:xfrm>
            <a:off x="1" y="1871830"/>
            <a:ext cx="4695713" cy="1229747"/>
          </a:xfrm>
        </p:spPr>
        <p:txBody>
          <a:bodyPr/>
          <a:lstStyle>
            <a:lvl1pPr marL="171450" indent="0" algn="l">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dirty="0"/>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4510143" y="1285875"/>
            <a:ext cx="4695714" cy="1714460"/>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1" y="4680472"/>
            <a:ext cx="1175465" cy="429176"/>
          </a:xfrm>
          <a:prstGeom prst="rect">
            <a:avLst/>
          </a:prstGeom>
        </p:spPr>
      </p:pic>
    </p:spTree>
    <p:custDataLst>
      <p:tags r:id="rId1"/>
    </p:custDataLst>
    <p:extLst>
      <p:ext uri="{BB962C8B-B14F-4D97-AF65-F5344CB8AC3E}">
        <p14:creationId xmlns:p14="http://schemas.microsoft.com/office/powerpoint/2010/main" val="266805498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4_title, blank">
    <p:spTree>
      <p:nvGrpSpPr>
        <p:cNvPr id="1" name=""/>
        <p:cNvGrpSpPr/>
        <p:nvPr/>
      </p:nvGrpSpPr>
      <p:grpSpPr>
        <a:xfrm>
          <a:off x="0" y="0"/>
          <a:ext cx="0" cy="0"/>
          <a:chOff x="0" y="0"/>
          <a:chExt cx="0" cy="0"/>
        </a:xfrm>
      </p:grpSpPr>
      <p:sp>
        <p:nvSpPr>
          <p:cNvPr id="1219" name="Title Text"/>
          <p:cNvSpPr txBox="1">
            <a:spLocks noGrp="1"/>
          </p:cNvSpPr>
          <p:nvPr>
            <p:ph type="title"/>
          </p:nvPr>
        </p:nvSpPr>
        <p:spPr>
          <a:xfrm>
            <a:off x="228600" y="127000"/>
            <a:ext cx="4114800" cy="381000"/>
          </a:xfrm>
          <a:prstGeom prst="rect">
            <a:avLst/>
          </a:prstGeom>
        </p:spPr>
        <p:txBody>
          <a:bodyPr/>
          <a:lstStyle/>
          <a:p>
            <a:r>
              <a:t>Title Text</a:t>
            </a:r>
          </a:p>
        </p:txBody>
      </p:sp>
      <p:sp>
        <p:nvSpPr>
          <p:cNvPr id="122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94694206"/>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1_1/4 grid">
    <p:bg>
      <p:bgPr>
        <a:solidFill>
          <a:srgbClr val="FFFFFF"/>
        </a:solidFill>
        <a:effectLst/>
      </p:bgPr>
    </p:bg>
    <p:spTree>
      <p:nvGrpSpPr>
        <p:cNvPr id="1" name=""/>
        <p:cNvGrpSpPr/>
        <p:nvPr/>
      </p:nvGrpSpPr>
      <p:grpSpPr>
        <a:xfrm>
          <a:off x="0" y="0"/>
          <a:ext cx="0" cy="0"/>
          <a:chOff x="0" y="0"/>
          <a:chExt cx="0" cy="0"/>
        </a:xfrm>
      </p:grpSpPr>
      <p:sp>
        <p:nvSpPr>
          <p:cNvPr id="1227" name="Picture Placeholder 11"/>
          <p:cNvSpPr>
            <a:spLocks noGrp="1"/>
          </p:cNvSpPr>
          <p:nvPr>
            <p:ph type="pic" sz="half" idx="13"/>
          </p:nvPr>
        </p:nvSpPr>
        <p:spPr>
          <a:xfrm>
            <a:off x="1" y="1"/>
            <a:ext cx="4572002" cy="2578101"/>
          </a:xfrm>
          <a:prstGeom prst="rect">
            <a:avLst/>
          </a:prstGeom>
        </p:spPr>
        <p:txBody>
          <a:bodyPr lIns="91439" tIns="45719" rIns="91439" bIns="45719"/>
          <a:lstStyle/>
          <a:p>
            <a:endParaRPr/>
          </a:p>
        </p:txBody>
      </p:sp>
      <p:sp>
        <p:nvSpPr>
          <p:cNvPr id="1228" name="Picture Placeholder 11"/>
          <p:cNvSpPr>
            <a:spLocks noGrp="1"/>
          </p:cNvSpPr>
          <p:nvPr>
            <p:ph type="pic" sz="half" idx="14"/>
          </p:nvPr>
        </p:nvSpPr>
        <p:spPr>
          <a:xfrm>
            <a:off x="1" y="2571751"/>
            <a:ext cx="4572002" cy="2578100"/>
          </a:xfrm>
          <a:prstGeom prst="rect">
            <a:avLst/>
          </a:prstGeom>
        </p:spPr>
        <p:txBody>
          <a:bodyPr lIns="91439" tIns="45719" rIns="91439" bIns="45719"/>
          <a:lstStyle/>
          <a:p>
            <a:endParaRPr/>
          </a:p>
        </p:txBody>
      </p:sp>
      <p:sp>
        <p:nvSpPr>
          <p:cNvPr id="1229" name="Title Text"/>
          <p:cNvSpPr txBox="1">
            <a:spLocks noGrp="1"/>
          </p:cNvSpPr>
          <p:nvPr>
            <p:ph type="title"/>
          </p:nvPr>
        </p:nvSpPr>
        <p:spPr>
          <a:xfrm>
            <a:off x="228600" y="127001"/>
            <a:ext cx="4114800" cy="895024"/>
          </a:xfrm>
          <a:prstGeom prst="rect">
            <a:avLst/>
          </a:prstGeom>
        </p:spPr>
        <p:txBody>
          <a:bodyPr/>
          <a:lstStyle>
            <a:lvl1pPr>
              <a:defRPr>
                <a:solidFill>
                  <a:srgbClr val="000000"/>
                </a:solidFill>
              </a:defRPr>
            </a:lvl1pPr>
          </a:lstStyle>
          <a:p>
            <a:r>
              <a:t>Title Text</a:t>
            </a:r>
          </a:p>
        </p:txBody>
      </p:sp>
      <p:sp>
        <p:nvSpPr>
          <p:cNvPr id="1230" name="Picture Placeholder 11"/>
          <p:cNvSpPr>
            <a:spLocks noGrp="1"/>
          </p:cNvSpPr>
          <p:nvPr>
            <p:ph type="pic" sz="half" idx="15"/>
          </p:nvPr>
        </p:nvSpPr>
        <p:spPr>
          <a:xfrm>
            <a:off x="4572000" y="1"/>
            <a:ext cx="4572000" cy="2578100"/>
          </a:xfrm>
          <a:prstGeom prst="rect">
            <a:avLst/>
          </a:prstGeom>
        </p:spPr>
        <p:txBody>
          <a:bodyPr lIns="91439" tIns="45719" rIns="91439" bIns="45719"/>
          <a:lstStyle/>
          <a:p>
            <a:endParaRPr/>
          </a:p>
        </p:txBody>
      </p:sp>
      <p:sp>
        <p:nvSpPr>
          <p:cNvPr id="1231" name="Picture Placeholder 11"/>
          <p:cNvSpPr>
            <a:spLocks noGrp="1"/>
          </p:cNvSpPr>
          <p:nvPr>
            <p:ph type="pic" sz="half" idx="16"/>
          </p:nvPr>
        </p:nvSpPr>
        <p:spPr>
          <a:xfrm>
            <a:off x="4572000" y="2571751"/>
            <a:ext cx="4572000" cy="2578100"/>
          </a:xfrm>
          <a:prstGeom prst="rect">
            <a:avLst/>
          </a:prstGeom>
        </p:spPr>
        <p:txBody>
          <a:bodyPr lIns="91439" tIns="45719" rIns="91439" bIns="45719"/>
          <a:lstStyle/>
          <a:p>
            <a:endParaRPr/>
          </a:p>
        </p:txBody>
      </p:sp>
      <p:sp>
        <p:nvSpPr>
          <p:cNvPr id="12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117759610"/>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4_big text">
    <p:spTree>
      <p:nvGrpSpPr>
        <p:cNvPr id="1" name=""/>
        <p:cNvGrpSpPr/>
        <p:nvPr/>
      </p:nvGrpSpPr>
      <p:grpSpPr>
        <a:xfrm>
          <a:off x="0" y="0"/>
          <a:ext cx="0" cy="0"/>
          <a:chOff x="0" y="0"/>
          <a:chExt cx="0" cy="0"/>
        </a:xfrm>
      </p:grpSpPr>
      <p:sp>
        <p:nvSpPr>
          <p:cNvPr id="1239" name="Title Text"/>
          <p:cNvSpPr txBox="1">
            <a:spLocks noGrp="1"/>
          </p:cNvSpPr>
          <p:nvPr>
            <p:ph type="title"/>
          </p:nvPr>
        </p:nvSpPr>
        <p:spPr>
          <a:xfrm>
            <a:off x="228600" y="50801"/>
            <a:ext cx="8686800" cy="4473575"/>
          </a:xfrm>
          <a:prstGeom prst="rect">
            <a:avLst/>
          </a:prstGeom>
        </p:spPr>
        <p:txBody>
          <a:bodyPr/>
          <a:lstStyle>
            <a:lvl1pPr>
              <a:lnSpc>
                <a:spcPct val="80000"/>
              </a:lnSpc>
              <a:defRPr sz="9600" b="1"/>
            </a:lvl1pPr>
          </a:lstStyle>
          <a:p>
            <a:r>
              <a:t>Title Text</a:t>
            </a:r>
          </a:p>
        </p:txBody>
      </p:sp>
      <p:sp>
        <p:nvSpPr>
          <p:cNvPr id="124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20766901"/>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title (black box) over image(s)">
    <p:spTree>
      <p:nvGrpSpPr>
        <p:cNvPr id="1" name=""/>
        <p:cNvGrpSpPr/>
        <p:nvPr/>
      </p:nvGrpSpPr>
      <p:grpSpPr>
        <a:xfrm>
          <a:off x="0" y="0"/>
          <a:ext cx="0" cy="0"/>
          <a:chOff x="0" y="0"/>
          <a:chExt cx="0" cy="0"/>
        </a:xfrm>
      </p:grpSpPr>
      <p:sp>
        <p:nvSpPr>
          <p:cNvPr id="1247" name="Title Text"/>
          <p:cNvSpPr txBox="1">
            <a:spLocks noGrp="1"/>
          </p:cNvSpPr>
          <p:nvPr>
            <p:ph type="title"/>
          </p:nvPr>
        </p:nvSpPr>
        <p:spPr>
          <a:xfrm>
            <a:off x="-3" y="-3"/>
            <a:ext cx="9144002" cy="1290642"/>
          </a:xfrm>
          <a:prstGeom prst="rect">
            <a:avLst/>
          </a:prstGeom>
          <a:solidFill>
            <a:srgbClr val="000000"/>
          </a:solidFill>
        </p:spPr>
        <p:txBody>
          <a:bodyPr lIns="201168" tIns="201168" rIns="201168" bIns="201168"/>
          <a:lstStyle>
            <a:lvl1pPr>
              <a:defRPr>
                <a:solidFill>
                  <a:srgbClr val="535353"/>
                </a:solidFill>
              </a:defRPr>
            </a:lvl1pPr>
          </a:lstStyle>
          <a:p>
            <a:r>
              <a:t>Title Text</a:t>
            </a:r>
          </a:p>
        </p:txBody>
      </p:sp>
      <p:sp>
        <p:nvSpPr>
          <p:cNvPr id="124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18432553"/>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4_Divider">
    <p:spTree>
      <p:nvGrpSpPr>
        <p:cNvPr id="1" name=""/>
        <p:cNvGrpSpPr/>
        <p:nvPr/>
      </p:nvGrpSpPr>
      <p:grpSpPr>
        <a:xfrm>
          <a:off x="0" y="0"/>
          <a:ext cx="0" cy="0"/>
          <a:chOff x="0" y="0"/>
          <a:chExt cx="0" cy="0"/>
        </a:xfrm>
      </p:grpSpPr>
      <p:sp>
        <p:nvSpPr>
          <p:cNvPr id="1255" name="Title Text"/>
          <p:cNvSpPr txBox="1">
            <a:spLocks noGrp="1"/>
          </p:cNvSpPr>
          <p:nvPr>
            <p:ph type="title"/>
          </p:nvPr>
        </p:nvSpPr>
        <p:spPr>
          <a:prstGeom prst="rect">
            <a:avLst/>
          </a:prstGeom>
        </p:spPr>
        <p:txBody>
          <a:bodyPr/>
          <a:lstStyle/>
          <a:p>
            <a:r>
              <a:t>Title Text</a:t>
            </a:r>
          </a:p>
        </p:txBody>
      </p:sp>
      <p:sp>
        <p:nvSpPr>
          <p:cNvPr id="125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66415874"/>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0393840"/>
      </p:ext>
    </p:extLst>
  </p:cSld>
  <p:clrMapOvr>
    <a:masterClrMapping/>
  </p:clrMapOvr>
  <p:transition spd="med">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3"/>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150142629"/>
      </p:ext>
    </p:extLst>
  </p:cSld>
  <p:clrMapOvr>
    <a:masterClrMapping/>
  </p:clrMapOvr>
  <p:hf hdr="0" dt="0"/>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5562534" cy="4294632"/>
          </a:xfrm>
        </p:spPr>
        <p:txBody>
          <a:bodyPr/>
          <a:lstStyle/>
          <a:p>
            <a:r>
              <a:rPr lang="en-US"/>
              <a:t>Click to edit Master title style</a:t>
            </a:r>
            <a:endParaRPr lang="en-US" dirty="0"/>
          </a:p>
        </p:txBody>
      </p:sp>
      <p:sp>
        <p:nvSpPr>
          <p:cNvPr id="3" name="Footer Placeholder 2"/>
          <p:cNvSpPr>
            <a:spLocks noGrp="1"/>
          </p:cNvSpPr>
          <p:nvPr>
            <p:ph type="ftr" sz="quarter" idx="10"/>
          </p:nvPr>
        </p:nvSpPr>
        <p:spPr>
          <a:xfrm>
            <a:off x="228666" y="4787904"/>
            <a:ext cx="4114734" cy="166687"/>
          </a:xfrm>
          <a:prstGeom prst="rect">
            <a:avLst/>
          </a:prstGeom>
        </p:spPr>
        <p:txBody>
          <a:bodyPr/>
          <a:lstStyle/>
          <a:p>
            <a:pPr defTabSz="455444">
              <a:defRPr/>
            </a:pPr>
            <a:endParaRPr lang="en-US" dirty="0">
              <a:solidFill>
                <a:srgbClr val="FFFFFF"/>
              </a:solidFill>
            </a:endParaRPr>
          </a:p>
        </p:txBody>
      </p:sp>
      <p:sp>
        <p:nvSpPr>
          <p:cNvPr id="4" name="Slide Number Placeholder 3"/>
          <p:cNvSpPr>
            <a:spLocks noGrp="1"/>
          </p:cNvSpPr>
          <p:nvPr>
            <p:ph type="sldNum" sz="quarter" idx="11"/>
          </p:nvPr>
        </p:nvSpPr>
        <p:spPr/>
        <p:txBody>
          <a:bodyPr/>
          <a:lstStyle/>
          <a:p>
            <a:pPr defTabSz="455444">
              <a:defRPr/>
            </a:pPr>
            <a:fld id="{59395FB3-9C97-154F-86B2-7E381B951268}" type="slidenum">
              <a:rPr lang="en-US" smtClean="0"/>
              <a:pPr defTabSz="455444">
                <a:defRPr/>
              </a:pPr>
              <a:t>‹#›</a:t>
            </a:fld>
            <a:endParaRPr lang="en-US" dirty="0"/>
          </a:p>
        </p:txBody>
      </p:sp>
    </p:spTree>
    <p:extLst>
      <p:ext uri="{BB962C8B-B14F-4D97-AF65-F5344CB8AC3E}">
        <p14:creationId xmlns:p14="http://schemas.microsoft.com/office/powerpoint/2010/main" val="123047491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solidFill>
                  <a:srgbClr val="000000"/>
                </a:solidFill>
              </a:rPr>
              <a:t>IBM Board </a:t>
            </a:r>
            <a:r>
              <a:rPr lang="de-DE" dirty="0" err="1">
                <a:solidFill>
                  <a:srgbClr val="000000"/>
                </a:solidFill>
              </a:rPr>
              <a:t>of</a:t>
            </a:r>
            <a:r>
              <a:rPr lang="de-DE" dirty="0">
                <a:solidFill>
                  <a:srgbClr val="000000"/>
                </a:solidFill>
              </a:rPr>
              <a:t> Advisors / June 2018 / © 2018 IBM Corporation</a:t>
            </a:r>
            <a:endParaRPr lang="en-US" dirty="0">
              <a:solidFill>
                <a:srgbClr val="000000"/>
              </a:solidFill>
            </a:endParaRPr>
          </a:p>
        </p:txBody>
      </p:sp>
      <p:sp>
        <p:nvSpPr>
          <p:cNvPr id="4" name="Title 3"/>
          <p:cNvSpPr>
            <a:spLocks noGrp="1"/>
          </p:cNvSpPr>
          <p:nvPr>
            <p:ph type="title"/>
          </p:nvPr>
        </p:nvSpPr>
        <p:spPr>
          <a:xfrm>
            <a:off x="228603" y="203783"/>
            <a:ext cx="4114801" cy="4479344"/>
          </a:xfrm>
        </p:spPr>
        <p:txBody>
          <a:bodyPr/>
          <a:lstStyle>
            <a:lvl1pPr>
              <a:lnSpc>
                <a:spcPct val="90000"/>
              </a:lnSpc>
              <a:defRPr sz="18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4" y="4705351"/>
            <a:ext cx="521589" cy="211455"/>
          </a:xfrm>
          <a:prstGeom prst="rect">
            <a:avLst/>
          </a:prstGeom>
        </p:spPr>
      </p:pic>
      <p:pic>
        <p:nvPicPr>
          <p:cNvPr id="8" name="Picture 7" descr="ibm_gry.png"/>
          <p:cNvPicPr>
            <a:picLocks noChangeAspect="1"/>
          </p:cNvPicPr>
          <p:nvPr userDrawn="1"/>
        </p:nvPicPr>
        <p:blipFill>
          <a:blip r:embed="rId3" cstate="print">
            <a:biLevel thresh="75000"/>
            <a:extLst>
              <a:ext uri="{28A0092B-C50C-407E-A947-70E740481C1C}">
                <a14:useLocalDpi xmlns:a14="http://schemas.microsoft.com/office/drawing/2010/main"/>
              </a:ext>
            </a:extLst>
          </a:blip>
          <a:stretch>
            <a:fillRect/>
          </a:stretch>
        </p:blipFill>
        <p:spPr>
          <a:xfrm>
            <a:off x="8393814" y="240048"/>
            <a:ext cx="521589" cy="211471"/>
          </a:xfrm>
          <a:prstGeom prst="rect">
            <a:avLst/>
          </a:prstGeom>
        </p:spPr>
      </p:pic>
      <p:pic>
        <p:nvPicPr>
          <p:cNvPr id="10" name="Picture 9">
            <a:extLst>
              <a:ext uri="{FF2B5EF4-FFF2-40B4-BE49-F238E27FC236}">
                <a16:creationId xmlns:a16="http://schemas.microsoft.com/office/drawing/2014/main" id="{EC1A6312-32F0-844D-93DA-546AB9CA1D02}"/>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colorTemperature colorTemp="3032"/>
                    </a14:imgEffect>
                    <a14:imgEffect>
                      <a14:saturation sat="400000"/>
                    </a14:imgEffect>
                  </a14:imgLayer>
                </a14:imgProps>
              </a:ext>
              <a:ext uri="{28A0092B-C50C-407E-A947-70E740481C1C}">
                <a14:useLocalDpi xmlns:a14="http://schemas.microsoft.com/office/drawing/2010/main"/>
              </a:ext>
            </a:extLst>
          </a:blip>
          <a:stretch>
            <a:fillRect/>
          </a:stretch>
        </p:blipFill>
        <p:spPr>
          <a:xfrm>
            <a:off x="4234997" y="403674"/>
            <a:ext cx="4901939" cy="4732758"/>
          </a:xfrm>
          <a:prstGeom prst="rect">
            <a:avLst/>
          </a:prstGeom>
        </p:spPr>
      </p:pic>
    </p:spTree>
    <p:extLst>
      <p:ext uri="{BB962C8B-B14F-4D97-AF65-F5344CB8AC3E}">
        <p14:creationId xmlns:p14="http://schemas.microsoft.com/office/powerpoint/2010/main" val="307348667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8"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A0E99EEC-E697-1D4F-91F9-0960174B1D85}" type="datetime1">
              <a:rPr lang="en-US" smtClean="0">
                <a:solidFill>
                  <a:srgbClr val="000000"/>
                </a:solidFill>
              </a:rPr>
              <a:pPr/>
              <a:t>5/10/2020</a:t>
            </a:fld>
            <a:endParaRPr lang="en-US">
              <a:solidFill>
                <a:srgbClr val="000000"/>
              </a:solidFill>
            </a:endParaRPr>
          </a:p>
        </p:txBody>
      </p:sp>
      <p:sp>
        <p:nvSpPr>
          <p:cNvPr id="5" name="Footer Placeholder 4"/>
          <p:cNvSpPr>
            <a:spLocks noGrp="1"/>
          </p:cNvSpPr>
          <p:nvPr>
            <p:ph type="ftr" sz="quarter" idx="11"/>
          </p:nvPr>
        </p:nvSpPr>
        <p:spPr/>
        <p:txBody>
          <a:bodyPr/>
          <a:lstStyle/>
          <a:p>
            <a:r>
              <a:rPr lang="en-US">
                <a:solidFill>
                  <a:srgbClr val="000000"/>
                </a:solidFill>
              </a:rPr>
              <a:t>World of Watson2016 </a:t>
            </a: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764248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2776" y="2186151"/>
            <a:ext cx="1292094" cy="526097"/>
          </a:xfrm>
          <a:prstGeom prst="rect">
            <a:avLst/>
          </a:prstGeom>
        </p:spPr>
      </p:pic>
    </p:spTree>
    <p:custDataLst>
      <p:tags r:id="rId1"/>
    </p:custDataLst>
    <p:extLst>
      <p:ext uri="{BB962C8B-B14F-4D97-AF65-F5344CB8AC3E}">
        <p14:creationId xmlns:p14="http://schemas.microsoft.com/office/powerpoint/2010/main" val="4014050288"/>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51205341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Think 2019 / DOC ID / Month XX,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17241852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1_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0162"/>
            <a:ext cx="2286000" cy="2573338"/>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6"/>
          <p:cNvSpPr>
            <a:spLocks noGrp="1"/>
          </p:cNvSpPr>
          <p:nvPr>
            <p:ph sz="quarter" idx="20"/>
          </p:nvPr>
        </p:nvSpPr>
        <p:spPr>
          <a:xfrm>
            <a:off x="0" y="2570163"/>
            <a:ext cx="2286000" cy="2573337"/>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0"/>
            <a:ext cx="9144000" cy="2569463"/>
          </a:xfrm>
          <a:solidFill>
            <a:schemeClr val="bg1"/>
          </a:solidFill>
        </p:spPr>
        <p:txBody>
          <a:bodyPr lIns="182880" tIns="164592" rIns="228600" bIns="228600"/>
          <a:lstStyle>
            <a:lvl1pPr>
              <a:defRPr sz="4800"/>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Think 2019 / 7365 / Feb 11, 2019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25796268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p:cNvSpPr>
            <a:spLocks noGrp="1"/>
          </p:cNvSpPr>
          <p:nvPr>
            <p:ph idx="1" hasCustomPrompt="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2343646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Think 2019/ Month XX, 2019 / © 2019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368173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4_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10"/>
          <p:cNvSpPr>
            <a:spLocks noGrp="1"/>
          </p:cNvSpPr>
          <p:nvPr>
            <p:ph sz="quarter" idx="18"/>
          </p:nvPr>
        </p:nvSpPr>
        <p:spPr>
          <a:xfrm>
            <a:off x="6858000" y="0"/>
            <a:ext cx="2286000" cy="2571750"/>
          </a:xfrm>
          <a:solidFill>
            <a:srgbClr val="03197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1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Think 2019/ Month XX, 2019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246364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4_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944985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4_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5386364"/>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sp>
        <p:nvSpPr>
          <p:cNvPr id="6" name="Slide Number Placeholder 6"/>
          <p:cNvSpPr>
            <a:spLocks noGrp="1"/>
          </p:cNvSpPr>
          <p:nvPr>
            <p:ph type="sldNum" sz="quarter" idx="4"/>
          </p:nvPr>
        </p:nvSpPr>
        <p:spPr>
          <a:xfrm>
            <a:off x="8825632" y="4848893"/>
            <a:ext cx="89768" cy="92333"/>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7" name="Footer Placeholder 3">
            <a:extLst>
              <a:ext uri="{FF2B5EF4-FFF2-40B4-BE49-F238E27FC236}">
                <a16:creationId xmlns:a16="http://schemas.microsoft.com/office/drawing/2014/main" id="{F4DDA75E-DFDE-C24C-910B-76759B477966}"/>
              </a:ext>
            </a:extLst>
          </p:cNvPr>
          <p:cNvSpPr txBox="1">
            <a:spLocks/>
          </p:cNvSpPr>
          <p:nvPr userDrawn="1"/>
        </p:nvSpPr>
        <p:spPr>
          <a:xfrm>
            <a:off x="311427" y="4828032"/>
            <a:ext cx="6317974"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600" dirty="0">
                <a:solidFill>
                  <a:schemeClr val="bg1"/>
                </a:solidFill>
              </a:rPr>
              <a:t>IBM Watson &amp; Cloud © 2019 IBM Corporation			               ***   IBM &amp; Business Partner Only   ***</a:t>
            </a:r>
            <a:endParaRPr lang="en-US" sz="600" dirty="0">
              <a:solidFill>
                <a:schemeClr val="bg1"/>
              </a:solidFill>
            </a:endParaRPr>
          </a:p>
        </p:txBody>
      </p:sp>
    </p:spTree>
    <p:extLst>
      <p:ext uri="{BB962C8B-B14F-4D97-AF65-F5344CB8AC3E}">
        <p14:creationId xmlns:p14="http://schemas.microsoft.com/office/powerpoint/2010/main" val="219149429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1_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6122440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custDataLst>
      <p:tags r:id="rId1"/>
    </p:custDataLst>
    <p:extLst>
      <p:ext uri="{BB962C8B-B14F-4D97-AF65-F5344CB8AC3E}">
        <p14:creationId xmlns:p14="http://schemas.microsoft.com/office/powerpoint/2010/main" val="419562345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4_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Watson / Beth Smith Comms / September 2018 / © 2018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799120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a:xfrm>
            <a:off x="5759053" y="4412457"/>
            <a:ext cx="2057400" cy="273844"/>
          </a:xfrm>
          <a:prstGeom prst="rect">
            <a:avLst/>
          </a:prstGeom>
        </p:spPr>
        <p:txBody>
          <a:bodyPr/>
          <a:lstStyle/>
          <a:p>
            <a:pPr>
              <a:defRPr/>
            </a:pPr>
            <a:endParaRPr lang="en-US" dirty="0">
              <a:solidFill>
                <a:srgbClr val="000000"/>
              </a:solidFill>
            </a:endParaRPr>
          </a:p>
        </p:txBody>
      </p:sp>
      <p:sp>
        <p:nvSpPr>
          <p:cNvPr id="3" name="Footer Placeholder 2"/>
          <p:cNvSpPr>
            <a:spLocks noGrp="1"/>
          </p:cNvSpPr>
          <p:nvPr>
            <p:ph type="ftr" sz="quarter" idx="11"/>
          </p:nvPr>
        </p:nvSpPr>
        <p:spPr/>
        <p:txBody>
          <a:bodyPr/>
          <a:lstStyle/>
          <a:p>
            <a:pPr>
              <a:defRPr/>
            </a:pPr>
            <a:endParaRPr lang="en-US" dirty="0">
              <a:solidFill>
                <a:srgbClr val="000000"/>
              </a:solidFill>
            </a:endParaRPr>
          </a:p>
        </p:txBody>
      </p:sp>
      <p:sp>
        <p:nvSpPr>
          <p:cNvPr id="4" name="Slide Number Placeholder 3"/>
          <p:cNvSpPr>
            <a:spLocks noGrp="1"/>
          </p:cNvSpPr>
          <p:nvPr>
            <p:ph type="sldNum" sz="quarter" idx="12"/>
          </p:nvPr>
        </p:nvSpPr>
        <p:spPr/>
        <p:txBody>
          <a:bodyPr/>
          <a:lstStyle/>
          <a:p>
            <a:pPr>
              <a:defRPr/>
            </a:pPr>
            <a:fld id="{D0BE6F14-FF48-0F4F-A8AA-2E3F25371E4A}"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3361663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4_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036632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5" y="405273"/>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5" y="4584701"/>
            <a:ext cx="1620427" cy="470448"/>
          </a:xfrm>
          <a:prstGeom prst="rect">
            <a:avLst/>
          </a:prstGeom>
        </p:spPr>
      </p:pic>
    </p:spTree>
    <p:extLst>
      <p:ext uri="{BB962C8B-B14F-4D97-AF65-F5344CB8AC3E}">
        <p14:creationId xmlns:p14="http://schemas.microsoft.com/office/powerpoint/2010/main" val="1395836588"/>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5350031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92574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63088012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88389289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865311479"/>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37728249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1AFC7-D157-FA4F-A614-97664E216117}"/>
              </a:ext>
            </a:extLst>
          </p:cNvPr>
          <p:cNvSpPr>
            <a:spLocks noGrp="1"/>
          </p:cNvSpPr>
          <p:nvPr>
            <p:ph type="ctrTitle"/>
          </p:nvPr>
        </p:nvSpPr>
        <p:spPr>
          <a:xfrm>
            <a:off x="1143000" y="841772"/>
            <a:ext cx="6858000" cy="1790700"/>
          </a:xfrm>
        </p:spPr>
        <p:txBody>
          <a:bodyPr anchor="b"/>
          <a:lstStyle>
            <a:lvl1pPr algn="ctr">
              <a:defRPr sz="4500"/>
            </a:lvl1pPr>
          </a:lstStyle>
          <a:p>
            <a:r>
              <a:rPr lang="en-US" dirty="0"/>
              <a:t>Click to edit Master title style</a:t>
            </a:r>
          </a:p>
        </p:txBody>
      </p:sp>
      <p:sp>
        <p:nvSpPr>
          <p:cNvPr id="3" name="Subtitle 2">
            <a:extLst>
              <a:ext uri="{FF2B5EF4-FFF2-40B4-BE49-F238E27FC236}">
                <a16:creationId xmlns:a16="http://schemas.microsoft.com/office/drawing/2014/main" id="{ED913F93-B3D1-0446-94B3-E9BF86595F7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A8B798A-60F3-DD4A-A5D1-755BC804AF5D}"/>
              </a:ext>
            </a:extLst>
          </p:cNvPr>
          <p:cNvSpPr>
            <a:spLocks noGrp="1"/>
          </p:cNvSpPr>
          <p:nvPr>
            <p:ph type="dt" sz="half" idx="10"/>
          </p:nvPr>
        </p:nvSpPr>
        <p:spPr/>
        <p:txBody>
          <a:bodyPr/>
          <a:lstStyle/>
          <a:p>
            <a:fld id="{87062730-4640-9E43-A487-CF0E6A97C79F}" type="datetimeFigureOut">
              <a:rPr lang="en-US" smtClean="0"/>
              <a:t>5/10/2020</a:t>
            </a:fld>
            <a:endParaRPr lang="en-US" dirty="0"/>
          </a:p>
        </p:txBody>
      </p:sp>
      <p:sp>
        <p:nvSpPr>
          <p:cNvPr id="5" name="Footer Placeholder 4">
            <a:extLst>
              <a:ext uri="{FF2B5EF4-FFF2-40B4-BE49-F238E27FC236}">
                <a16:creationId xmlns:a16="http://schemas.microsoft.com/office/drawing/2014/main" id="{16C6A6AB-E7BD-8A4B-8D63-AD6FDAAA67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455E7C9-F711-0842-AFC9-87E8CBAB08F0}"/>
              </a:ext>
            </a:extLst>
          </p:cNvPr>
          <p:cNvSpPr>
            <a:spLocks noGrp="1"/>
          </p:cNvSpPr>
          <p:nvPr>
            <p:ph type="sldNum" sz="quarter" idx="12"/>
          </p:nvPr>
        </p:nvSpPr>
        <p:spPr/>
        <p:txBody>
          <a:bodyPr/>
          <a:lstStyle/>
          <a:p>
            <a:fld id="{90C83A4F-801A-764D-BF9D-89D2FD481754}" type="slidenum">
              <a:rPr lang="en-US" smtClean="0"/>
              <a:t>‹#›</a:t>
            </a:fld>
            <a:endParaRPr lang="en-US" dirty="0"/>
          </a:p>
        </p:txBody>
      </p:sp>
      <p:pic>
        <p:nvPicPr>
          <p:cNvPr id="7" name="Picture 6">
            <a:extLst>
              <a:ext uri="{FF2B5EF4-FFF2-40B4-BE49-F238E27FC236}">
                <a16:creationId xmlns:a16="http://schemas.microsoft.com/office/drawing/2014/main" id="{B020DB9C-28C9-274E-ABAF-5DF45ED06D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43900" y="102394"/>
            <a:ext cx="732802" cy="297083"/>
          </a:xfrm>
          <a:prstGeom prst="rect">
            <a:avLst/>
          </a:prstGeom>
        </p:spPr>
      </p:pic>
      <p:pic>
        <p:nvPicPr>
          <p:cNvPr id="8" name="BCK_PEG_[01].png">
            <a:extLst>
              <a:ext uri="{FF2B5EF4-FFF2-40B4-BE49-F238E27FC236}">
                <a16:creationId xmlns:a16="http://schemas.microsoft.com/office/drawing/2014/main" id="{DD798E98-2002-1947-BA9B-AE84A2A1FE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94999" y="3589133"/>
            <a:ext cx="1612053" cy="1425189"/>
          </a:xfrm>
          <a:prstGeom prst="rect">
            <a:avLst/>
          </a:prstGeom>
          <a:ln w="12700">
            <a:miter lim="400000"/>
          </a:ln>
        </p:spPr>
      </p:pic>
    </p:spTree>
    <p:extLst>
      <p:ext uri="{BB962C8B-B14F-4D97-AF65-F5344CB8AC3E}">
        <p14:creationId xmlns:p14="http://schemas.microsoft.com/office/powerpoint/2010/main" val="2045151548"/>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06819486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9833595"/>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883486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550670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515415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17966453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17192418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96726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704890449"/>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988134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8A530-1D4B-6E4E-B5C2-2034DA20EDB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CCDC471-51C7-8948-BDA2-EE6698063BC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897211-166C-3542-8D06-733EEF1F8F6B}"/>
              </a:ext>
            </a:extLst>
          </p:cNvPr>
          <p:cNvSpPr>
            <a:spLocks noGrp="1"/>
          </p:cNvSpPr>
          <p:nvPr>
            <p:ph type="dt" sz="half" idx="10"/>
          </p:nvPr>
        </p:nvSpPr>
        <p:spPr/>
        <p:txBody>
          <a:bodyPr/>
          <a:lstStyle/>
          <a:p>
            <a:fld id="{87062730-4640-9E43-A487-CF0E6A97C79F}" type="datetimeFigureOut">
              <a:rPr lang="en-US" smtClean="0"/>
              <a:t>5/10/2020</a:t>
            </a:fld>
            <a:endParaRPr lang="en-US" dirty="0"/>
          </a:p>
        </p:txBody>
      </p:sp>
      <p:sp>
        <p:nvSpPr>
          <p:cNvPr id="5" name="Footer Placeholder 4">
            <a:extLst>
              <a:ext uri="{FF2B5EF4-FFF2-40B4-BE49-F238E27FC236}">
                <a16:creationId xmlns:a16="http://schemas.microsoft.com/office/drawing/2014/main" id="{7FB1997B-DC00-C349-A92B-3B415301CB8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E3CF64A-96FA-F642-B070-0D55A759AC90}"/>
              </a:ext>
            </a:extLst>
          </p:cNvPr>
          <p:cNvSpPr>
            <a:spLocks noGrp="1"/>
          </p:cNvSpPr>
          <p:nvPr>
            <p:ph type="sldNum" sz="quarter" idx="12"/>
          </p:nvPr>
        </p:nvSpPr>
        <p:spPr/>
        <p:txBody>
          <a:bodyPr/>
          <a:lstStyle/>
          <a:p>
            <a:fld id="{90C83A4F-801A-764D-BF9D-89D2FD481754}" type="slidenum">
              <a:rPr lang="en-US" smtClean="0"/>
              <a:t>‹#›</a:t>
            </a:fld>
            <a:endParaRPr lang="en-US" dirty="0"/>
          </a:p>
        </p:txBody>
      </p:sp>
    </p:spTree>
    <p:extLst>
      <p:ext uri="{BB962C8B-B14F-4D97-AF65-F5344CB8AC3E}">
        <p14:creationId xmlns:p14="http://schemas.microsoft.com/office/powerpoint/2010/main" val="24433054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2012086139"/>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166557932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981869982"/>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93429474"/>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4748782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9015331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Tree>
    <p:extLst>
      <p:ext uri="{BB962C8B-B14F-4D97-AF65-F5344CB8AC3E}">
        <p14:creationId xmlns:p14="http://schemas.microsoft.com/office/powerpoint/2010/main" val="209606253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Tree>
    <p:extLst>
      <p:ext uri="{BB962C8B-B14F-4D97-AF65-F5344CB8AC3E}">
        <p14:creationId xmlns:p14="http://schemas.microsoft.com/office/powerpoint/2010/main" val="222452138"/>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237319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22451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4BF40-1D17-994F-8035-6645307EF0A5}"/>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B0DE275-70C0-F540-BC0D-D1294156A514}"/>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553FAB4-37D0-1942-9AFF-F472F1882F85}"/>
              </a:ext>
            </a:extLst>
          </p:cNvPr>
          <p:cNvSpPr>
            <a:spLocks noGrp="1"/>
          </p:cNvSpPr>
          <p:nvPr>
            <p:ph type="dt" sz="half" idx="10"/>
          </p:nvPr>
        </p:nvSpPr>
        <p:spPr/>
        <p:txBody>
          <a:bodyPr/>
          <a:lstStyle/>
          <a:p>
            <a:fld id="{87062730-4640-9E43-A487-CF0E6A97C79F}" type="datetimeFigureOut">
              <a:rPr lang="en-US" smtClean="0"/>
              <a:t>5/10/2020</a:t>
            </a:fld>
            <a:endParaRPr lang="en-US" dirty="0"/>
          </a:p>
        </p:txBody>
      </p:sp>
      <p:sp>
        <p:nvSpPr>
          <p:cNvPr id="5" name="Footer Placeholder 4">
            <a:extLst>
              <a:ext uri="{FF2B5EF4-FFF2-40B4-BE49-F238E27FC236}">
                <a16:creationId xmlns:a16="http://schemas.microsoft.com/office/drawing/2014/main" id="{643EBAEA-58B5-5F49-BDB2-02FCB235DD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650978-E317-4442-BFE0-66F6E506AC4A}"/>
              </a:ext>
            </a:extLst>
          </p:cNvPr>
          <p:cNvSpPr>
            <a:spLocks noGrp="1"/>
          </p:cNvSpPr>
          <p:nvPr>
            <p:ph type="sldNum" sz="quarter" idx="12"/>
          </p:nvPr>
        </p:nvSpPr>
        <p:spPr/>
        <p:txBody>
          <a:bodyPr/>
          <a:lstStyle/>
          <a:p>
            <a:fld id="{90C83A4F-801A-764D-BF9D-89D2FD481754}" type="slidenum">
              <a:rPr lang="en-US" smtClean="0"/>
              <a:t>‹#›</a:t>
            </a:fld>
            <a:endParaRPr lang="en-US" dirty="0"/>
          </a:p>
        </p:txBody>
      </p:sp>
    </p:spTree>
    <p:extLst>
      <p:ext uri="{BB962C8B-B14F-4D97-AF65-F5344CB8AC3E}">
        <p14:creationId xmlns:p14="http://schemas.microsoft.com/office/powerpoint/2010/main" val="1650144166"/>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494443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04613740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464161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3682679030"/>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4285536355"/>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29101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108580423"/>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6590358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4" y="0"/>
            <a:ext cx="2286001" cy="5143500"/>
          </a:xfrm>
          <a:prstGeom prst="rect">
            <a:avLst/>
          </a:prstGeom>
          <a:solidFill>
            <a:srgbClr val="ECECEC"/>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4" y="0"/>
            <a:ext cx="2286001" cy="5143500"/>
          </a:xfrm>
          <a:prstGeom prst="rect">
            <a:avLst/>
          </a:prstGeom>
          <a:solidFill>
            <a:srgbClr val="E0E0E0"/>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4" y="0"/>
            <a:ext cx="2286001" cy="5143500"/>
          </a:xfrm>
          <a:prstGeom prst="rect">
            <a:avLst/>
          </a:prstGeom>
          <a:solidFill>
            <a:srgbClr val="959595"/>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lvl1pPr algn="ctr" defTabSz="232172">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5" y="147637"/>
            <a:ext cx="1572974" cy="1786066"/>
          </a:xfrm>
          <a:prstGeom prst="rect">
            <a:avLst/>
          </a:prstGeom>
        </p:spPr>
        <p:txBody>
          <a:bodyPr>
            <a:spAutoFit/>
          </a:bodyPr>
          <a:lstStyle>
            <a:lvl1pPr defTabSz="128588">
              <a:lnSpc>
                <a:spcPts val="750"/>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6"/>
            <a:ext cx="177903" cy="177800"/>
          </a:xfrm>
          <a:prstGeom prst="rect">
            <a:avLst/>
          </a:prstGeom>
        </p:spPr>
        <p:txBody>
          <a:bodyPr lIns="19050" tIns="19050" rIns="19050" bIns="19050" anchor="t"/>
          <a:lstStyle>
            <a:lvl1pPr algn="ctr" defTabSz="309554">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3927327161"/>
      </p:ext>
    </p:extLst>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51EC27-83B3-E84A-8C7F-FE5C2EF5FD2A}"/>
              </a:ext>
            </a:extLst>
          </p:cNvPr>
          <p:cNvSpPr>
            <a:spLocks/>
          </p:cNvSpPr>
          <p:nvPr userDrawn="1"/>
        </p:nvSpPr>
        <p:spPr>
          <a:xfrm>
            <a:off x="0" y="2"/>
            <a:ext cx="9144000" cy="514349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9" name="Line 4">
            <a:extLst>
              <a:ext uri="{FF2B5EF4-FFF2-40B4-BE49-F238E27FC236}">
                <a16:creationId xmlns:a16="http://schemas.microsoft.com/office/drawing/2014/main" id="{6F6E87D7-4C19-414C-9EA3-4B76CB92F1F0}"/>
              </a:ext>
            </a:extLst>
          </p:cNvPr>
          <p:cNvSpPr>
            <a:spLocks noChangeShapeType="1"/>
          </p:cNvSpPr>
          <p:nvPr userDrawn="1"/>
        </p:nvSpPr>
        <p:spPr bwMode="auto">
          <a:xfrm>
            <a:off x="0" y="4921797"/>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200">
              <a:solidFill>
                <a:srgbClr val="000000"/>
              </a:solidFill>
            </a:endParaRPr>
          </a:p>
        </p:txBody>
      </p:sp>
      <p:sp>
        <p:nvSpPr>
          <p:cNvPr id="10" name="TextBox 9">
            <a:extLst>
              <a:ext uri="{FF2B5EF4-FFF2-40B4-BE49-F238E27FC236}">
                <a16:creationId xmlns:a16="http://schemas.microsoft.com/office/drawing/2014/main" id="{D8A285A8-23CF-9F48-9BB5-CE8A561A1865}"/>
              </a:ext>
            </a:extLst>
          </p:cNvPr>
          <p:cNvSpPr txBox="1"/>
          <p:nvPr userDrawn="1"/>
        </p:nvSpPr>
        <p:spPr>
          <a:xfrm>
            <a:off x="265113" y="4917129"/>
            <a:ext cx="2071401" cy="253916"/>
          </a:xfrm>
          <a:prstGeom prst="rect">
            <a:avLst/>
          </a:prstGeom>
          <a:noFill/>
        </p:spPr>
        <p:txBody>
          <a:bodyPr wrap="none" rtlCol="0" anchor="ctr">
            <a:spAutoFit/>
          </a:bodyPr>
          <a:lstStyle/>
          <a:p>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1" name="Picture 10" descr="mage result for ibm white logo">
            <a:extLst>
              <a:ext uri="{FF2B5EF4-FFF2-40B4-BE49-F238E27FC236}">
                <a16:creationId xmlns:a16="http://schemas.microsoft.com/office/drawing/2014/main" id="{ED362C0A-63D7-EF47-B472-C71EAD01CCCD}"/>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90522"/>
            <a:ext cx="507126" cy="50712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B3943CA-4B62-1543-A5B6-4F3E5F79FC0A}"/>
              </a:ext>
            </a:extLst>
          </p:cNvPr>
          <p:cNvSpPr>
            <a:spLocks/>
          </p:cNvSpPr>
          <p:nvPr userDrawn="1"/>
        </p:nvSpPr>
        <p:spPr>
          <a:xfrm>
            <a:off x="0" y="4898736"/>
            <a:ext cx="9144000" cy="24774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rgbClr val="000000"/>
              </a:solidFill>
              <a:latin typeface="Helvetica Neue Light" charset="0"/>
              <a:ea typeface="Helvetica Neue Light" charset="0"/>
              <a:cs typeface="Helvetica Neue Light" charset="0"/>
            </a:endParaRPr>
          </a:p>
        </p:txBody>
      </p:sp>
      <p:sp>
        <p:nvSpPr>
          <p:cNvPr id="13" name="Line 4">
            <a:extLst>
              <a:ext uri="{FF2B5EF4-FFF2-40B4-BE49-F238E27FC236}">
                <a16:creationId xmlns:a16="http://schemas.microsoft.com/office/drawing/2014/main" id="{56A6B35D-0A29-DB41-AA52-22758549F8C7}"/>
              </a:ext>
            </a:extLst>
          </p:cNvPr>
          <p:cNvSpPr>
            <a:spLocks noChangeShapeType="1"/>
          </p:cNvSpPr>
          <p:nvPr userDrawn="1"/>
        </p:nvSpPr>
        <p:spPr bwMode="auto">
          <a:xfrm>
            <a:off x="0" y="4898736"/>
            <a:ext cx="914400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200">
              <a:solidFill>
                <a:srgbClr val="000000"/>
              </a:solidFill>
            </a:endParaRPr>
          </a:p>
        </p:txBody>
      </p:sp>
      <p:sp>
        <p:nvSpPr>
          <p:cNvPr id="14" name="TextBox 13">
            <a:extLst>
              <a:ext uri="{FF2B5EF4-FFF2-40B4-BE49-F238E27FC236}">
                <a16:creationId xmlns:a16="http://schemas.microsoft.com/office/drawing/2014/main" id="{073AA5EF-C773-4E4D-AF84-05CB49D43614}"/>
              </a:ext>
            </a:extLst>
          </p:cNvPr>
          <p:cNvSpPr txBox="1"/>
          <p:nvPr userDrawn="1"/>
        </p:nvSpPr>
        <p:spPr>
          <a:xfrm>
            <a:off x="265113" y="4894068"/>
            <a:ext cx="2071401" cy="253916"/>
          </a:xfrm>
          <a:prstGeom prst="rect">
            <a:avLst/>
          </a:prstGeom>
          <a:noFill/>
        </p:spPr>
        <p:txBody>
          <a:bodyPr wrap="none" rtlCol="0" anchor="ctr">
            <a:spAutoFit/>
          </a:bodyPr>
          <a:lstStyle/>
          <a:p>
            <a:r>
              <a:rPr lang="en-US" sz="1050" dirty="0">
                <a:solidFill>
                  <a:srgbClr val="000E5E"/>
                </a:solidFill>
                <a:latin typeface="Helvetica Neue Light" charset="0"/>
                <a:ea typeface="Helvetica Neue Light" charset="0"/>
                <a:cs typeface="Helvetica Neue Light" charset="0"/>
              </a:rPr>
              <a:t>IBM</a:t>
            </a:r>
            <a:r>
              <a:rPr lang="en-US" sz="1050" b="1" dirty="0">
                <a:solidFill>
                  <a:srgbClr val="000E5E"/>
                </a:solidFill>
                <a:latin typeface="Helvetica Neue Light" charset="0"/>
                <a:ea typeface="Helvetica Neue Light" charset="0"/>
                <a:cs typeface="Helvetica Neue Light" charset="0"/>
              </a:rPr>
              <a:t> </a:t>
            </a:r>
            <a:r>
              <a:rPr lang="en-US" sz="1050" b="1" dirty="0">
                <a:solidFill>
                  <a:srgbClr val="000E5E"/>
                </a:solidFill>
                <a:latin typeface="Helvetica Neue" panose="02000503000000020004" pitchFamily="2" charset="0"/>
                <a:ea typeface="Helvetica Neue" panose="02000503000000020004" pitchFamily="2" charset="0"/>
                <a:cs typeface="Helvetica Neue" panose="02000503000000020004" pitchFamily="2" charset="0"/>
              </a:rPr>
              <a:t>Watson &amp; Cloud Platform</a:t>
            </a:r>
          </a:p>
        </p:txBody>
      </p:sp>
      <p:pic>
        <p:nvPicPr>
          <p:cNvPr id="15" name="Picture 14" descr="mage result for ibm white logo">
            <a:extLst>
              <a:ext uri="{FF2B5EF4-FFF2-40B4-BE49-F238E27FC236}">
                <a16:creationId xmlns:a16="http://schemas.microsoft.com/office/drawing/2014/main" id="{D9EAE6A2-A6D1-254E-B98D-626866FB6823}"/>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301912" y="4767461"/>
            <a:ext cx="507126" cy="50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10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Full Black with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16004B-AA7A-C141-AE92-5D43BEBE385E}"/>
              </a:ext>
            </a:extLst>
          </p:cNvPr>
          <p:cNvSpPr>
            <a:spLocks/>
          </p:cNvSpPr>
          <p:nvPr userDrawn="1"/>
        </p:nvSpPr>
        <p:spPr>
          <a:xfrm>
            <a:off x="-64168" y="-16041"/>
            <a:ext cx="9296400" cy="5257773"/>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chemeClr val="tx1"/>
              </a:solidFill>
              <a:latin typeface="Helvetica Neue Light" charset="0"/>
              <a:ea typeface="Helvetica Neue Light" charset="0"/>
              <a:cs typeface="Helvetica Neue Light" charset="0"/>
            </a:endParaRPr>
          </a:p>
        </p:txBody>
      </p:sp>
      <p:pic>
        <p:nvPicPr>
          <p:cNvPr id="6" name="Picture 5" descr="mage result for ibm white logo">
            <a:extLst>
              <a:ext uri="{FF2B5EF4-FFF2-40B4-BE49-F238E27FC236}">
                <a16:creationId xmlns:a16="http://schemas.microsoft.com/office/drawing/2014/main" id="{03D612E8-58DC-864B-89B3-43BEDEEB36E8}"/>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277849" y="4756106"/>
            <a:ext cx="507126" cy="5071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4DD41A5-68EE-DE46-8DFF-CF899D92AAA5}"/>
              </a:ext>
            </a:extLst>
          </p:cNvPr>
          <p:cNvSpPr txBox="1"/>
          <p:nvPr userDrawn="1"/>
        </p:nvSpPr>
        <p:spPr>
          <a:xfrm>
            <a:off x="228600" y="4882711"/>
            <a:ext cx="1576072" cy="253916"/>
          </a:xfrm>
          <a:prstGeom prst="rect">
            <a:avLst/>
          </a:prstGeom>
          <a:noFill/>
        </p:spPr>
        <p:txBody>
          <a:bodyPr wrap="none" rtlCol="0" anchor="ctr">
            <a:spAutoFit/>
          </a:bodyPr>
          <a:lstStyle/>
          <a:p>
            <a:pPr algn="l"/>
            <a:r>
              <a:rPr lang="en-US" sz="1050" b="0" dirty="0">
                <a:solidFill>
                  <a:schemeClr val="bg2"/>
                </a:solidFill>
                <a:latin typeface="Helvetica Neue Light" charset="0"/>
                <a:ea typeface="Helvetica Neue Light" charset="0"/>
                <a:cs typeface="Helvetica Neue Light" charset="0"/>
              </a:rPr>
              <a:t>IBM</a:t>
            </a:r>
            <a:r>
              <a:rPr lang="en-US" sz="1050" b="1" dirty="0">
                <a:solidFill>
                  <a:schemeClr val="bg2"/>
                </a:solidFill>
                <a:latin typeface="Helvetica Neue Light" charset="0"/>
                <a:ea typeface="Helvetica Neue Light" charset="0"/>
                <a:cs typeface="Helvetica Neue Light" charset="0"/>
              </a:rPr>
              <a:t> </a:t>
            </a:r>
            <a:r>
              <a:rPr lang="en-US" sz="1050" b="1" i="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Watson Data &amp; AI</a:t>
            </a:r>
          </a:p>
        </p:txBody>
      </p:sp>
    </p:spTree>
    <p:extLst>
      <p:ext uri="{BB962C8B-B14F-4D97-AF65-F5344CB8AC3E}">
        <p14:creationId xmlns:p14="http://schemas.microsoft.com/office/powerpoint/2010/main" val="40944875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32C0F-9DAF-4648-A2DD-1332009094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FA2E7D-5B6E-CB4A-BF5A-79C4EC60E902}"/>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7582ED-81DE-554B-84F9-867E7D17E6B7}"/>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5A2F70-7928-2749-90BF-90FB4A2D2D33}"/>
              </a:ext>
            </a:extLst>
          </p:cNvPr>
          <p:cNvSpPr>
            <a:spLocks noGrp="1"/>
          </p:cNvSpPr>
          <p:nvPr>
            <p:ph type="dt" sz="half" idx="10"/>
          </p:nvPr>
        </p:nvSpPr>
        <p:spPr/>
        <p:txBody>
          <a:bodyPr/>
          <a:lstStyle/>
          <a:p>
            <a:fld id="{87062730-4640-9E43-A487-CF0E6A97C79F}" type="datetimeFigureOut">
              <a:rPr lang="en-US" smtClean="0"/>
              <a:t>5/10/2020</a:t>
            </a:fld>
            <a:endParaRPr lang="en-US" dirty="0"/>
          </a:p>
        </p:txBody>
      </p:sp>
      <p:sp>
        <p:nvSpPr>
          <p:cNvPr id="6" name="Footer Placeholder 5">
            <a:extLst>
              <a:ext uri="{FF2B5EF4-FFF2-40B4-BE49-F238E27FC236}">
                <a16:creationId xmlns:a16="http://schemas.microsoft.com/office/drawing/2014/main" id="{F35B5AF3-BEA9-774E-B592-E48D43B682F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DCC3826-B20F-EC40-9462-45F64332160F}"/>
              </a:ext>
            </a:extLst>
          </p:cNvPr>
          <p:cNvSpPr>
            <a:spLocks noGrp="1"/>
          </p:cNvSpPr>
          <p:nvPr>
            <p:ph type="sldNum" sz="quarter" idx="12"/>
          </p:nvPr>
        </p:nvSpPr>
        <p:spPr/>
        <p:txBody>
          <a:bodyPr/>
          <a:lstStyle/>
          <a:p>
            <a:fld id="{90C83A4F-801A-764D-BF9D-89D2FD481754}" type="slidenum">
              <a:rPr lang="en-US" smtClean="0"/>
              <a:t>‹#›</a:t>
            </a:fld>
            <a:endParaRPr lang="en-US" dirty="0"/>
          </a:p>
        </p:txBody>
      </p:sp>
    </p:spTree>
    <p:extLst>
      <p:ext uri="{BB962C8B-B14F-4D97-AF65-F5344CB8AC3E}">
        <p14:creationId xmlns:p14="http://schemas.microsoft.com/office/powerpoint/2010/main" val="301394975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Big Type Headline or Quote">
    <p:spTree>
      <p:nvGrpSpPr>
        <p:cNvPr id="1" name=""/>
        <p:cNvGrpSpPr/>
        <p:nvPr/>
      </p:nvGrpSpPr>
      <p:grpSpPr>
        <a:xfrm>
          <a:off x="0" y="0"/>
          <a:ext cx="0" cy="0"/>
          <a:chOff x="0" y="0"/>
          <a:chExt cx="0" cy="0"/>
        </a:xfrm>
      </p:grpSpPr>
      <p:sp>
        <p:nvSpPr>
          <p:cNvPr id="6" name="Text Placeholder 15"/>
          <p:cNvSpPr>
            <a:spLocks noGrp="1"/>
          </p:cNvSpPr>
          <p:nvPr>
            <p:ph type="body" sz="quarter" idx="11" hasCustomPrompt="1"/>
          </p:nvPr>
        </p:nvSpPr>
        <p:spPr>
          <a:xfrm>
            <a:off x="83389" y="63799"/>
            <a:ext cx="4588736" cy="4491057"/>
          </a:xfrm>
        </p:spPr>
        <p:txBody>
          <a:bodyPr>
            <a:noAutofit/>
          </a:bodyPr>
          <a:lstStyle>
            <a:lvl1pPr marL="0" indent="0" fontAlgn="t">
              <a:lnSpc>
                <a:spcPts val="4500"/>
              </a:lnSpc>
              <a:spcBef>
                <a:spcPts val="1125"/>
              </a:spcBef>
              <a:buFontTx/>
              <a:buNone/>
              <a:defRPr sz="4125" baseline="0">
                <a:solidFill>
                  <a:srgbClr val="323232"/>
                </a:solidFill>
                <a:latin typeface="Arial" charset="0"/>
              </a:defRPr>
            </a:lvl1pPr>
          </a:lstStyle>
          <a:p>
            <a:r>
              <a:rPr lang="en-US" sz="3750" baseline="0" dirty="0">
                <a:latin typeface="Arial" charset="0"/>
              </a:rPr>
              <a:t>Big type headline</a:t>
            </a:r>
            <a:br>
              <a:rPr lang="en-US" sz="3750" baseline="0" dirty="0">
                <a:latin typeface="Arial" charset="0"/>
              </a:rPr>
            </a:br>
            <a:r>
              <a:rPr lang="en-US" sz="3750" baseline="0" dirty="0">
                <a:latin typeface="Arial" charset="0"/>
              </a:rPr>
              <a:t>or quote goes here</a:t>
            </a:r>
          </a:p>
        </p:txBody>
      </p:sp>
      <p:sp>
        <p:nvSpPr>
          <p:cNvPr id="8" name="Rectangle 7"/>
          <p:cNvSpPr/>
          <p:nvPr userDrawn="1"/>
        </p:nvSpPr>
        <p:spPr>
          <a:xfrm>
            <a:off x="0" y="4638490"/>
            <a:ext cx="9144000" cy="505011"/>
          </a:xfrm>
          <a:prstGeom prst="rect">
            <a:avLst/>
          </a:prstGeom>
          <a:solidFill>
            <a:schemeClr val="accent5"/>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solidFill>
                <a:srgbClr val="000000"/>
              </a:solidFill>
            </a:endParaRPr>
          </a:p>
        </p:txBody>
      </p:sp>
      <p:pic>
        <p:nvPicPr>
          <p:cNvPr id="12" name="Picture 11"/>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t="89113"/>
          <a:stretch/>
        </p:blipFill>
        <p:spPr>
          <a:xfrm>
            <a:off x="0" y="4638490"/>
            <a:ext cx="9144000" cy="505011"/>
          </a:xfrm>
          <a:prstGeom prst="rect">
            <a:avLst/>
          </a:prstGeom>
        </p:spPr>
      </p:pic>
      <p:sp>
        <p:nvSpPr>
          <p:cNvPr id="13" name="Date Placeholder 4"/>
          <p:cNvSpPr txBox="1">
            <a:spLocks/>
          </p:cNvSpPr>
          <p:nvPr userDrawn="1"/>
        </p:nvSpPr>
        <p:spPr>
          <a:xfrm>
            <a:off x="82325" y="4807853"/>
            <a:ext cx="2057400" cy="187359"/>
          </a:xfrm>
          <a:prstGeom prst="rect">
            <a:avLst/>
          </a:prstGeom>
        </p:spPr>
        <p:txBody>
          <a:bodyPr vert="horz" lIns="0" tIns="34290" rIns="68580" bIns="34290" rtlCol="0" anchor="ctr"/>
          <a:lstStyle>
            <a:defPPr>
              <a:defRPr lang="en-US"/>
            </a:defPPr>
            <a:lvl1pPr marL="0" algn="l"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000E5E"/>
                </a:solidFill>
              </a:rPr>
              <a:t>IBM Analytics </a:t>
            </a:r>
            <a:r>
              <a:rPr lang="en-US" sz="900" b="1" dirty="0">
                <a:solidFill>
                  <a:srgbClr val="000E5E"/>
                </a:solidFill>
              </a:rPr>
              <a:t>| Global Elite</a:t>
            </a:r>
          </a:p>
        </p:txBody>
      </p:sp>
      <p:sp>
        <p:nvSpPr>
          <p:cNvPr id="14" name="Slide Number Placeholder 3"/>
          <p:cNvSpPr txBox="1">
            <a:spLocks/>
          </p:cNvSpPr>
          <p:nvPr userDrawn="1"/>
        </p:nvSpPr>
        <p:spPr>
          <a:xfrm>
            <a:off x="4468552" y="4807853"/>
            <a:ext cx="435499" cy="187359"/>
          </a:xfrm>
          <a:prstGeom prst="rect">
            <a:avLst/>
          </a:prstGeom>
        </p:spPr>
        <p:txBody>
          <a:bodyPr vert="horz" lIns="0" tIns="34290" rIns="68580" bIns="34290" rtlCol="0" anchor="ctr"/>
          <a:lstStyle>
            <a:defPPr>
              <a:defRPr lang="en-US"/>
            </a:defPPr>
            <a:lvl1pPr marL="0" algn="ctr" defTabSz="914400" rtl="0" eaLnBrk="1" latinLnBrk="0" hangingPunct="1">
              <a:defRPr sz="1200" kern="1200" baseline="0">
                <a:solidFill>
                  <a:schemeClr val="bg2">
                    <a:lumMod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A8A213-8E92-D94A-82D7-8578C89CAF17}" type="slidenum">
              <a:rPr lang="en-US" sz="900" smtClean="0">
                <a:solidFill>
                  <a:srgbClr val="000E5E"/>
                </a:solidFill>
              </a:rPr>
              <a:pPr/>
              <a:t>‹#›</a:t>
            </a:fld>
            <a:endParaRPr lang="en-US" sz="900" dirty="0">
              <a:solidFill>
                <a:srgbClr val="000E5E"/>
              </a:solidFill>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62373" y="4810732"/>
            <a:ext cx="442340" cy="170030"/>
          </a:xfrm>
          <a:prstGeom prst="rect">
            <a:avLst/>
          </a:prstGeom>
        </p:spPr>
      </p:pic>
    </p:spTree>
    <p:extLst>
      <p:ext uri="{BB962C8B-B14F-4D97-AF65-F5344CB8AC3E}">
        <p14:creationId xmlns:p14="http://schemas.microsoft.com/office/powerpoint/2010/main" val="3577125448"/>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5A9BB-FB44-F04C-A9F8-A5E63B4C8CE1}"/>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C8EB42A-94C6-B542-9C7C-0DD8DC1511D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1E487A3-187A-4146-A131-4871DE0B7081}"/>
              </a:ext>
            </a:extLst>
          </p:cNvPr>
          <p:cNvSpPr>
            <a:spLocks noGrp="1"/>
          </p:cNvSpPr>
          <p:nvPr>
            <p:ph type="dt" sz="half" idx="10"/>
          </p:nvPr>
        </p:nvSpPr>
        <p:spPr/>
        <p:txBody>
          <a:bodyPr/>
          <a:lstStyle/>
          <a:p>
            <a:fld id="{B8D60CC0-BB42-BB4B-BDB5-07F887761CF7}" type="datetimeFigureOut">
              <a:rPr lang="en-US" smtClean="0"/>
              <a:t>5/10/2020</a:t>
            </a:fld>
            <a:endParaRPr lang="en-US"/>
          </a:p>
        </p:txBody>
      </p:sp>
      <p:sp>
        <p:nvSpPr>
          <p:cNvPr id="5" name="Footer Placeholder 4">
            <a:extLst>
              <a:ext uri="{FF2B5EF4-FFF2-40B4-BE49-F238E27FC236}">
                <a16:creationId xmlns:a16="http://schemas.microsoft.com/office/drawing/2014/main" id="{8A349223-A4B2-4343-9DAF-23D5CAAF13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6A984-B9E1-F240-877B-F51522413180}"/>
              </a:ext>
            </a:extLst>
          </p:cNvPr>
          <p:cNvSpPr>
            <a:spLocks noGrp="1"/>
          </p:cNvSpPr>
          <p:nvPr>
            <p:ph type="sldNum" sz="quarter" idx="12"/>
          </p:nvPr>
        </p:nvSpPr>
        <p:spPr/>
        <p:txBody>
          <a:bodyPr/>
          <a:lstStyle/>
          <a:p>
            <a:fld id="{D2EE7074-CBA1-764F-B487-63E0AA4455E5}" type="slidenum">
              <a:rPr lang="en-US" smtClean="0"/>
              <a:t>‹#›</a:t>
            </a:fld>
            <a:endParaRPr lang="en-US"/>
          </a:p>
        </p:txBody>
      </p:sp>
    </p:spTree>
    <p:extLst>
      <p:ext uri="{BB962C8B-B14F-4D97-AF65-F5344CB8AC3E}">
        <p14:creationId xmlns:p14="http://schemas.microsoft.com/office/powerpoint/2010/main" val="213163010"/>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58D7C-8C01-1E49-9EC7-83F6369E41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5DE5FA-8919-EA4A-8251-26F9EEA08F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5D3DF6-C4A8-5247-A798-61E3841623F7}"/>
              </a:ext>
            </a:extLst>
          </p:cNvPr>
          <p:cNvSpPr>
            <a:spLocks noGrp="1"/>
          </p:cNvSpPr>
          <p:nvPr>
            <p:ph type="dt" sz="half" idx="10"/>
          </p:nvPr>
        </p:nvSpPr>
        <p:spPr/>
        <p:txBody>
          <a:bodyPr/>
          <a:lstStyle/>
          <a:p>
            <a:fld id="{B8D60CC0-BB42-BB4B-BDB5-07F887761CF7}" type="datetimeFigureOut">
              <a:rPr lang="en-US" smtClean="0"/>
              <a:t>5/10/2020</a:t>
            </a:fld>
            <a:endParaRPr lang="en-US"/>
          </a:p>
        </p:txBody>
      </p:sp>
      <p:sp>
        <p:nvSpPr>
          <p:cNvPr id="5" name="Footer Placeholder 4">
            <a:extLst>
              <a:ext uri="{FF2B5EF4-FFF2-40B4-BE49-F238E27FC236}">
                <a16:creationId xmlns:a16="http://schemas.microsoft.com/office/drawing/2014/main" id="{8A83A36D-4709-5143-89E7-64CD2439BF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B46ECA-A2DE-2041-A8F1-1C7E3053CA4B}"/>
              </a:ext>
            </a:extLst>
          </p:cNvPr>
          <p:cNvSpPr>
            <a:spLocks noGrp="1"/>
          </p:cNvSpPr>
          <p:nvPr>
            <p:ph type="sldNum" sz="quarter" idx="12"/>
          </p:nvPr>
        </p:nvSpPr>
        <p:spPr/>
        <p:txBody>
          <a:bodyPr/>
          <a:lstStyle/>
          <a:p>
            <a:fld id="{D2EE7074-CBA1-764F-B487-63E0AA4455E5}" type="slidenum">
              <a:rPr lang="en-US" smtClean="0"/>
              <a:t>‹#›</a:t>
            </a:fld>
            <a:endParaRPr lang="en-US"/>
          </a:p>
        </p:txBody>
      </p:sp>
    </p:spTree>
    <p:extLst>
      <p:ext uri="{BB962C8B-B14F-4D97-AF65-F5344CB8AC3E}">
        <p14:creationId xmlns:p14="http://schemas.microsoft.com/office/powerpoint/2010/main" val="1236687926"/>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9885A-6C6D-B648-8A5C-8061B2334189}"/>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27946D3-506E-CB42-8D43-B3F280FE5C1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F3F61F-0EFB-2547-8DCD-B04B0CD1B07E}"/>
              </a:ext>
            </a:extLst>
          </p:cNvPr>
          <p:cNvSpPr>
            <a:spLocks noGrp="1"/>
          </p:cNvSpPr>
          <p:nvPr>
            <p:ph type="dt" sz="half" idx="10"/>
          </p:nvPr>
        </p:nvSpPr>
        <p:spPr/>
        <p:txBody>
          <a:bodyPr/>
          <a:lstStyle/>
          <a:p>
            <a:fld id="{B8D60CC0-BB42-BB4B-BDB5-07F887761CF7}" type="datetimeFigureOut">
              <a:rPr lang="en-US" smtClean="0"/>
              <a:t>5/10/2020</a:t>
            </a:fld>
            <a:endParaRPr lang="en-US"/>
          </a:p>
        </p:txBody>
      </p:sp>
      <p:sp>
        <p:nvSpPr>
          <p:cNvPr id="5" name="Footer Placeholder 4">
            <a:extLst>
              <a:ext uri="{FF2B5EF4-FFF2-40B4-BE49-F238E27FC236}">
                <a16:creationId xmlns:a16="http://schemas.microsoft.com/office/drawing/2014/main" id="{F94BF8BB-3139-904A-AD86-B61A8434AB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8BEAEE-06A3-D14B-BE50-CD1AD71A4D0A}"/>
              </a:ext>
            </a:extLst>
          </p:cNvPr>
          <p:cNvSpPr>
            <a:spLocks noGrp="1"/>
          </p:cNvSpPr>
          <p:nvPr>
            <p:ph type="sldNum" sz="quarter" idx="12"/>
          </p:nvPr>
        </p:nvSpPr>
        <p:spPr/>
        <p:txBody>
          <a:bodyPr/>
          <a:lstStyle/>
          <a:p>
            <a:fld id="{D2EE7074-CBA1-764F-B487-63E0AA4455E5}" type="slidenum">
              <a:rPr lang="en-US" smtClean="0"/>
              <a:t>‹#›</a:t>
            </a:fld>
            <a:endParaRPr lang="en-US"/>
          </a:p>
        </p:txBody>
      </p:sp>
    </p:spTree>
    <p:extLst>
      <p:ext uri="{BB962C8B-B14F-4D97-AF65-F5344CB8AC3E}">
        <p14:creationId xmlns:p14="http://schemas.microsoft.com/office/powerpoint/2010/main" val="2535825775"/>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8061-73DB-6B4A-9226-72821BBC8E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221AC8-5F6B-0143-B3FE-38CC87BEE5A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4DC6C9-7339-7B40-8783-C2F30246543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A13C95-E679-FB4B-B775-67342FA7A097}"/>
              </a:ext>
            </a:extLst>
          </p:cNvPr>
          <p:cNvSpPr>
            <a:spLocks noGrp="1"/>
          </p:cNvSpPr>
          <p:nvPr>
            <p:ph type="dt" sz="half" idx="10"/>
          </p:nvPr>
        </p:nvSpPr>
        <p:spPr/>
        <p:txBody>
          <a:bodyPr/>
          <a:lstStyle/>
          <a:p>
            <a:fld id="{B8D60CC0-BB42-BB4B-BDB5-07F887761CF7}" type="datetimeFigureOut">
              <a:rPr lang="en-US" smtClean="0"/>
              <a:t>5/10/2020</a:t>
            </a:fld>
            <a:endParaRPr lang="en-US"/>
          </a:p>
        </p:txBody>
      </p:sp>
      <p:sp>
        <p:nvSpPr>
          <p:cNvPr id="6" name="Footer Placeholder 5">
            <a:extLst>
              <a:ext uri="{FF2B5EF4-FFF2-40B4-BE49-F238E27FC236}">
                <a16:creationId xmlns:a16="http://schemas.microsoft.com/office/drawing/2014/main" id="{FD4E9960-BCD6-6644-BD2D-50B336AE5F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E42D1F-9EC4-9949-81E4-D4BF77CABE97}"/>
              </a:ext>
            </a:extLst>
          </p:cNvPr>
          <p:cNvSpPr>
            <a:spLocks noGrp="1"/>
          </p:cNvSpPr>
          <p:nvPr>
            <p:ph type="sldNum" sz="quarter" idx="12"/>
          </p:nvPr>
        </p:nvSpPr>
        <p:spPr/>
        <p:txBody>
          <a:bodyPr/>
          <a:lstStyle/>
          <a:p>
            <a:fld id="{D2EE7074-CBA1-764F-B487-63E0AA4455E5}" type="slidenum">
              <a:rPr lang="en-US" smtClean="0"/>
              <a:t>‹#›</a:t>
            </a:fld>
            <a:endParaRPr lang="en-US"/>
          </a:p>
        </p:txBody>
      </p:sp>
    </p:spTree>
    <p:extLst>
      <p:ext uri="{BB962C8B-B14F-4D97-AF65-F5344CB8AC3E}">
        <p14:creationId xmlns:p14="http://schemas.microsoft.com/office/powerpoint/2010/main" val="280731427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BD0C-3091-034A-B7A8-AA8918B56DAC}"/>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2DE6CD-DCFE-8F4F-BC67-AB3A5880726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4C93D42-D60D-744A-A88C-27FC4FD56355}"/>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5249DD-70D8-E543-9BA5-0E50E68B9FF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4A897F9-88E3-224F-8F9D-8628A46B81B3}"/>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6B305C-00B4-1F4C-B42A-B332A6109827}"/>
              </a:ext>
            </a:extLst>
          </p:cNvPr>
          <p:cNvSpPr>
            <a:spLocks noGrp="1"/>
          </p:cNvSpPr>
          <p:nvPr>
            <p:ph type="dt" sz="half" idx="10"/>
          </p:nvPr>
        </p:nvSpPr>
        <p:spPr/>
        <p:txBody>
          <a:bodyPr/>
          <a:lstStyle/>
          <a:p>
            <a:fld id="{B8D60CC0-BB42-BB4B-BDB5-07F887761CF7}" type="datetimeFigureOut">
              <a:rPr lang="en-US" smtClean="0"/>
              <a:t>5/10/2020</a:t>
            </a:fld>
            <a:endParaRPr lang="en-US"/>
          </a:p>
        </p:txBody>
      </p:sp>
      <p:sp>
        <p:nvSpPr>
          <p:cNvPr id="8" name="Footer Placeholder 7">
            <a:extLst>
              <a:ext uri="{FF2B5EF4-FFF2-40B4-BE49-F238E27FC236}">
                <a16:creationId xmlns:a16="http://schemas.microsoft.com/office/drawing/2014/main" id="{ED1ABC01-CECA-714C-935C-FD34B1A1F9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360033-189F-BF4F-9AEC-1AAAB5B17FB9}"/>
              </a:ext>
            </a:extLst>
          </p:cNvPr>
          <p:cNvSpPr>
            <a:spLocks noGrp="1"/>
          </p:cNvSpPr>
          <p:nvPr>
            <p:ph type="sldNum" sz="quarter" idx="12"/>
          </p:nvPr>
        </p:nvSpPr>
        <p:spPr/>
        <p:txBody>
          <a:bodyPr/>
          <a:lstStyle/>
          <a:p>
            <a:fld id="{D2EE7074-CBA1-764F-B487-63E0AA4455E5}" type="slidenum">
              <a:rPr lang="en-US" smtClean="0"/>
              <a:t>‹#›</a:t>
            </a:fld>
            <a:endParaRPr lang="en-US"/>
          </a:p>
        </p:txBody>
      </p:sp>
    </p:spTree>
    <p:extLst>
      <p:ext uri="{BB962C8B-B14F-4D97-AF65-F5344CB8AC3E}">
        <p14:creationId xmlns:p14="http://schemas.microsoft.com/office/powerpoint/2010/main" val="1826758332"/>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9F31F-A07C-B24B-8EC9-03239844E3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7B9807-85DF-DF40-9C09-B5F6253C32FD}"/>
              </a:ext>
            </a:extLst>
          </p:cNvPr>
          <p:cNvSpPr>
            <a:spLocks noGrp="1"/>
          </p:cNvSpPr>
          <p:nvPr>
            <p:ph type="dt" sz="half" idx="10"/>
          </p:nvPr>
        </p:nvSpPr>
        <p:spPr/>
        <p:txBody>
          <a:bodyPr/>
          <a:lstStyle/>
          <a:p>
            <a:fld id="{B8D60CC0-BB42-BB4B-BDB5-07F887761CF7}" type="datetimeFigureOut">
              <a:rPr lang="en-US" smtClean="0"/>
              <a:t>5/10/2020</a:t>
            </a:fld>
            <a:endParaRPr lang="en-US"/>
          </a:p>
        </p:txBody>
      </p:sp>
      <p:sp>
        <p:nvSpPr>
          <p:cNvPr id="4" name="Footer Placeholder 3">
            <a:extLst>
              <a:ext uri="{FF2B5EF4-FFF2-40B4-BE49-F238E27FC236}">
                <a16:creationId xmlns:a16="http://schemas.microsoft.com/office/drawing/2014/main" id="{98BE6133-F2A3-BF43-A443-6FF4C813BF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7D8569-7565-B147-BA26-E0AE92C29B90}"/>
              </a:ext>
            </a:extLst>
          </p:cNvPr>
          <p:cNvSpPr>
            <a:spLocks noGrp="1"/>
          </p:cNvSpPr>
          <p:nvPr>
            <p:ph type="sldNum" sz="quarter" idx="12"/>
          </p:nvPr>
        </p:nvSpPr>
        <p:spPr/>
        <p:txBody>
          <a:bodyPr/>
          <a:lstStyle/>
          <a:p>
            <a:fld id="{D2EE7074-CBA1-764F-B487-63E0AA4455E5}" type="slidenum">
              <a:rPr lang="en-US" smtClean="0"/>
              <a:t>‹#›</a:t>
            </a:fld>
            <a:endParaRPr lang="en-US"/>
          </a:p>
        </p:txBody>
      </p:sp>
    </p:spTree>
    <p:extLst>
      <p:ext uri="{BB962C8B-B14F-4D97-AF65-F5344CB8AC3E}">
        <p14:creationId xmlns:p14="http://schemas.microsoft.com/office/powerpoint/2010/main" val="387754449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EFE494-B8DB-594C-BF5F-12B6352D6C41}"/>
              </a:ext>
            </a:extLst>
          </p:cNvPr>
          <p:cNvSpPr>
            <a:spLocks noGrp="1"/>
          </p:cNvSpPr>
          <p:nvPr>
            <p:ph type="dt" sz="half" idx="10"/>
          </p:nvPr>
        </p:nvSpPr>
        <p:spPr/>
        <p:txBody>
          <a:bodyPr/>
          <a:lstStyle/>
          <a:p>
            <a:fld id="{B8D60CC0-BB42-BB4B-BDB5-07F887761CF7}" type="datetimeFigureOut">
              <a:rPr lang="en-US" smtClean="0"/>
              <a:t>5/10/2020</a:t>
            </a:fld>
            <a:endParaRPr lang="en-US"/>
          </a:p>
        </p:txBody>
      </p:sp>
      <p:sp>
        <p:nvSpPr>
          <p:cNvPr id="3" name="Footer Placeholder 2">
            <a:extLst>
              <a:ext uri="{FF2B5EF4-FFF2-40B4-BE49-F238E27FC236}">
                <a16:creationId xmlns:a16="http://schemas.microsoft.com/office/drawing/2014/main" id="{235B23DB-F4CF-F240-B47F-A45FBBFF74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BBC629-3383-2240-97C9-1310171CB29D}"/>
              </a:ext>
            </a:extLst>
          </p:cNvPr>
          <p:cNvSpPr>
            <a:spLocks noGrp="1"/>
          </p:cNvSpPr>
          <p:nvPr>
            <p:ph type="sldNum" sz="quarter" idx="12"/>
          </p:nvPr>
        </p:nvSpPr>
        <p:spPr/>
        <p:txBody>
          <a:bodyPr/>
          <a:lstStyle/>
          <a:p>
            <a:fld id="{D2EE7074-CBA1-764F-B487-63E0AA4455E5}" type="slidenum">
              <a:rPr lang="en-US" smtClean="0"/>
              <a:t>‹#›</a:t>
            </a:fld>
            <a:endParaRPr lang="en-US"/>
          </a:p>
        </p:txBody>
      </p:sp>
    </p:spTree>
    <p:extLst>
      <p:ext uri="{BB962C8B-B14F-4D97-AF65-F5344CB8AC3E}">
        <p14:creationId xmlns:p14="http://schemas.microsoft.com/office/powerpoint/2010/main" val="3891187515"/>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95ED1-0A59-774A-B49B-5792B0A6833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7E788F9-CDD1-024C-B98B-36C3A4B7021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A2BA60-07BA-FF40-B48C-A9A24B6795C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04A7154-BB6B-3144-8D47-6247939EBFA4}"/>
              </a:ext>
            </a:extLst>
          </p:cNvPr>
          <p:cNvSpPr>
            <a:spLocks noGrp="1"/>
          </p:cNvSpPr>
          <p:nvPr>
            <p:ph type="dt" sz="half" idx="10"/>
          </p:nvPr>
        </p:nvSpPr>
        <p:spPr/>
        <p:txBody>
          <a:bodyPr/>
          <a:lstStyle/>
          <a:p>
            <a:fld id="{B8D60CC0-BB42-BB4B-BDB5-07F887761CF7}" type="datetimeFigureOut">
              <a:rPr lang="en-US" smtClean="0"/>
              <a:t>5/10/2020</a:t>
            </a:fld>
            <a:endParaRPr lang="en-US"/>
          </a:p>
        </p:txBody>
      </p:sp>
      <p:sp>
        <p:nvSpPr>
          <p:cNvPr id="6" name="Footer Placeholder 5">
            <a:extLst>
              <a:ext uri="{FF2B5EF4-FFF2-40B4-BE49-F238E27FC236}">
                <a16:creationId xmlns:a16="http://schemas.microsoft.com/office/drawing/2014/main" id="{52AE2513-C1AC-5144-A21D-F09F0F5753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41C5DA-8D9E-D842-A3C8-36BE2DF1994D}"/>
              </a:ext>
            </a:extLst>
          </p:cNvPr>
          <p:cNvSpPr>
            <a:spLocks noGrp="1"/>
          </p:cNvSpPr>
          <p:nvPr>
            <p:ph type="sldNum" sz="quarter" idx="12"/>
          </p:nvPr>
        </p:nvSpPr>
        <p:spPr/>
        <p:txBody>
          <a:bodyPr/>
          <a:lstStyle/>
          <a:p>
            <a:fld id="{D2EE7074-CBA1-764F-B487-63E0AA4455E5}" type="slidenum">
              <a:rPr lang="en-US" smtClean="0"/>
              <a:t>‹#›</a:t>
            </a:fld>
            <a:endParaRPr lang="en-US"/>
          </a:p>
        </p:txBody>
      </p:sp>
    </p:spTree>
    <p:extLst>
      <p:ext uri="{BB962C8B-B14F-4D97-AF65-F5344CB8AC3E}">
        <p14:creationId xmlns:p14="http://schemas.microsoft.com/office/powerpoint/2010/main" val="65589502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805F7-DBDB-F940-88CF-4A6E379B1D3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3E3AAC3E-367D-C342-A260-304CFAB8EF9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E97BD80-ADEE-EE44-B688-85A956FB4A1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219C68E-C049-A146-8D46-5713683F4DBA}"/>
              </a:ext>
            </a:extLst>
          </p:cNvPr>
          <p:cNvSpPr>
            <a:spLocks noGrp="1"/>
          </p:cNvSpPr>
          <p:nvPr>
            <p:ph type="dt" sz="half" idx="10"/>
          </p:nvPr>
        </p:nvSpPr>
        <p:spPr/>
        <p:txBody>
          <a:bodyPr/>
          <a:lstStyle/>
          <a:p>
            <a:fld id="{B8D60CC0-BB42-BB4B-BDB5-07F887761CF7}" type="datetimeFigureOut">
              <a:rPr lang="en-US" smtClean="0"/>
              <a:t>5/10/2020</a:t>
            </a:fld>
            <a:endParaRPr lang="en-US"/>
          </a:p>
        </p:txBody>
      </p:sp>
      <p:sp>
        <p:nvSpPr>
          <p:cNvPr id="6" name="Footer Placeholder 5">
            <a:extLst>
              <a:ext uri="{FF2B5EF4-FFF2-40B4-BE49-F238E27FC236}">
                <a16:creationId xmlns:a16="http://schemas.microsoft.com/office/drawing/2014/main" id="{09E709EB-5E4B-6041-8420-A42D27D988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B28464-6EAC-F541-9B7F-BD3F5DBC6AAD}"/>
              </a:ext>
            </a:extLst>
          </p:cNvPr>
          <p:cNvSpPr>
            <a:spLocks noGrp="1"/>
          </p:cNvSpPr>
          <p:nvPr>
            <p:ph type="sldNum" sz="quarter" idx="12"/>
          </p:nvPr>
        </p:nvSpPr>
        <p:spPr/>
        <p:txBody>
          <a:bodyPr/>
          <a:lstStyle/>
          <a:p>
            <a:fld id="{D2EE7074-CBA1-764F-B487-63E0AA4455E5}" type="slidenum">
              <a:rPr lang="en-US" smtClean="0"/>
              <a:t>‹#›</a:t>
            </a:fld>
            <a:endParaRPr lang="en-US"/>
          </a:p>
        </p:txBody>
      </p:sp>
    </p:spTree>
    <p:extLst>
      <p:ext uri="{BB962C8B-B14F-4D97-AF65-F5344CB8AC3E}">
        <p14:creationId xmlns:p14="http://schemas.microsoft.com/office/powerpoint/2010/main" val="19109476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684B9-84F7-6245-ADCE-3895A0EE34F1}"/>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BE391C-DCC0-0349-99ED-7CD9C82F045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F950811B-E272-AF43-9248-34F958AFA642}"/>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516300-3747-C949-B5CC-FE26A05A531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39355217-26AD-D14C-9266-9A92D5A7898B}"/>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AAA43D-588C-694A-9707-43603F89B679}"/>
              </a:ext>
            </a:extLst>
          </p:cNvPr>
          <p:cNvSpPr>
            <a:spLocks noGrp="1"/>
          </p:cNvSpPr>
          <p:nvPr>
            <p:ph type="dt" sz="half" idx="10"/>
          </p:nvPr>
        </p:nvSpPr>
        <p:spPr/>
        <p:txBody>
          <a:bodyPr/>
          <a:lstStyle/>
          <a:p>
            <a:fld id="{87062730-4640-9E43-A487-CF0E6A97C79F}" type="datetimeFigureOut">
              <a:rPr lang="en-US" smtClean="0"/>
              <a:t>5/10/2020</a:t>
            </a:fld>
            <a:endParaRPr lang="en-US" dirty="0"/>
          </a:p>
        </p:txBody>
      </p:sp>
      <p:sp>
        <p:nvSpPr>
          <p:cNvPr id="8" name="Footer Placeholder 7">
            <a:extLst>
              <a:ext uri="{FF2B5EF4-FFF2-40B4-BE49-F238E27FC236}">
                <a16:creationId xmlns:a16="http://schemas.microsoft.com/office/drawing/2014/main" id="{F8F1AAF3-754D-564B-B9D2-0A3E63CFFA2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1D43DA5-C86E-8543-8752-5D96153E3C26}"/>
              </a:ext>
            </a:extLst>
          </p:cNvPr>
          <p:cNvSpPr>
            <a:spLocks noGrp="1"/>
          </p:cNvSpPr>
          <p:nvPr>
            <p:ph type="sldNum" sz="quarter" idx="12"/>
          </p:nvPr>
        </p:nvSpPr>
        <p:spPr/>
        <p:txBody>
          <a:bodyPr/>
          <a:lstStyle/>
          <a:p>
            <a:fld id="{90C83A4F-801A-764D-BF9D-89D2FD481754}" type="slidenum">
              <a:rPr lang="en-US" smtClean="0"/>
              <a:t>‹#›</a:t>
            </a:fld>
            <a:endParaRPr lang="en-US" dirty="0"/>
          </a:p>
        </p:txBody>
      </p:sp>
    </p:spTree>
    <p:extLst>
      <p:ext uri="{BB962C8B-B14F-4D97-AF65-F5344CB8AC3E}">
        <p14:creationId xmlns:p14="http://schemas.microsoft.com/office/powerpoint/2010/main" val="2523901636"/>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3274A-1DD1-3247-B044-DBEBE65D58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DC1FD0-DC38-4045-A378-459CA47A60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5CA37-EC9D-6F43-888D-9DE4DB174CD5}"/>
              </a:ext>
            </a:extLst>
          </p:cNvPr>
          <p:cNvSpPr>
            <a:spLocks noGrp="1"/>
          </p:cNvSpPr>
          <p:nvPr>
            <p:ph type="dt" sz="half" idx="10"/>
          </p:nvPr>
        </p:nvSpPr>
        <p:spPr/>
        <p:txBody>
          <a:bodyPr/>
          <a:lstStyle/>
          <a:p>
            <a:fld id="{B8D60CC0-BB42-BB4B-BDB5-07F887761CF7}" type="datetimeFigureOut">
              <a:rPr lang="en-US" smtClean="0"/>
              <a:t>5/10/2020</a:t>
            </a:fld>
            <a:endParaRPr lang="en-US"/>
          </a:p>
        </p:txBody>
      </p:sp>
      <p:sp>
        <p:nvSpPr>
          <p:cNvPr id="5" name="Footer Placeholder 4">
            <a:extLst>
              <a:ext uri="{FF2B5EF4-FFF2-40B4-BE49-F238E27FC236}">
                <a16:creationId xmlns:a16="http://schemas.microsoft.com/office/drawing/2014/main" id="{0184F268-300D-5E46-AF78-7E79589C5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ED075-FD6C-9941-B0F1-51175DF38C1A}"/>
              </a:ext>
            </a:extLst>
          </p:cNvPr>
          <p:cNvSpPr>
            <a:spLocks noGrp="1"/>
          </p:cNvSpPr>
          <p:nvPr>
            <p:ph type="sldNum" sz="quarter" idx="12"/>
          </p:nvPr>
        </p:nvSpPr>
        <p:spPr/>
        <p:txBody>
          <a:bodyPr/>
          <a:lstStyle/>
          <a:p>
            <a:fld id="{D2EE7074-CBA1-764F-B487-63E0AA4455E5}" type="slidenum">
              <a:rPr lang="en-US" smtClean="0"/>
              <a:t>‹#›</a:t>
            </a:fld>
            <a:endParaRPr lang="en-US"/>
          </a:p>
        </p:txBody>
      </p:sp>
    </p:spTree>
    <p:extLst>
      <p:ext uri="{BB962C8B-B14F-4D97-AF65-F5344CB8AC3E}">
        <p14:creationId xmlns:p14="http://schemas.microsoft.com/office/powerpoint/2010/main" val="67711987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D5D6B1-0A20-DC4A-83C0-36EBCD02C38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647BF9-261B-8648-A9AF-E2ABD1AC627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4DEB2F-CC1D-FC4E-8AE6-96E48BCE5590}"/>
              </a:ext>
            </a:extLst>
          </p:cNvPr>
          <p:cNvSpPr>
            <a:spLocks noGrp="1"/>
          </p:cNvSpPr>
          <p:nvPr>
            <p:ph type="dt" sz="half" idx="10"/>
          </p:nvPr>
        </p:nvSpPr>
        <p:spPr/>
        <p:txBody>
          <a:bodyPr/>
          <a:lstStyle/>
          <a:p>
            <a:fld id="{B8D60CC0-BB42-BB4B-BDB5-07F887761CF7}" type="datetimeFigureOut">
              <a:rPr lang="en-US" smtClean="0"/>
              <a:t>5/10/2020</a:t>
            </a:fld>
            <a:endParaRPr lang="en-US"/>
          </a:p>
        </p:txBody>
      </p:sp>
      <p:sp>
        <p:nvSpPr>
          <p:cNvPr id="5" name="Footer Placeholder 4">
            <a:extLst>
              <a:ext uri="{FF2B5EF4-FFF2-40B4-BE49-F238E27FC236}">
                <a16:creationId xmlns:a16="http://schemas.microsoft.com/office/drawing/2014/main" id="{CB03425D-E204-234D-8DAA-486950FB3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40F31-C3AD-114D-860C-46DD7CC461E5}"/>
              </a:ext>
            </a:extLst>
          </p:cNvPr>
          <p:cNvSpPr>
            <a:spLocks noGrp="1"/>
          </p:cNvSpPr>
          <p:nvPr>
            <p:ph type="sldNum" sz="quarter" idx="12"/>
          </p:nvPr>
        </p:nvSpPr>
        <p:spPr/>
        <p:txBody>
          <a:bodyPr/>
          <a:lstStyle/>
          <a:p>
            <a:fld id="{D2EE7074-CBA1-764F-B487-63E0AA4455E5}" type="slidenum">
              <a:rPr lang="en-US" smtClean="0"/>
              <a:t>‹#›</a:t>
            </a:fld>
            <a:endParaRPr lang="en-US"/>
          </a:p>
        </p:txBody>
      </p:sp>
    </p:spTree>
    <p:extLst>
      <p:ext uri="{BB962C8B-B14F-4D97-AF65-F5344CB8AC3E}">
        <p14:creationId xmlns:p14="http://schemas.microsoft.com/office/powerpoint/2010/main" val="51163678"/>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9144000" cy="5143500"/>
          </a:xfrm>
        </p:spPr>
        <p:txBody>
          <a:bodyPr/>
          <a:lstStyle/>
          <a:p>
            <a:endParaRPr lang="en-US"/>
          </a:p>
        </p:txBody>
      </p:sp>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2" y="4680472"/>
            <a:ext cx="1175465" cy="429176"/>
          </a:xfrm>
          <a:prstGeom prst="rect">
            <a:avLst/>
          </a:prstGeom>
        </p:spPr>
      </p:pic>
    </p:spTree>
    <p:custDataLst>
      <p:tags r:id="rId1"/>
    </p:custDataLst>
    <p:extLst>
      <p:ext uri="{BB962C8B-B14F-4D97-AF65-F5344CB8AC3E}">
        <p14:creationId xmlns:p14="http://schemas.microsoft.com/office/powerpoint/2010/main" val="2614178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222E-5659-EC42-B04E-1425E36589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543D45-F3DE-B14C-A605-FDA9F4C727CA}"/>
              </a:ext>
            </a:extLst>
          </p:cNvPr>
          <p:cNvSpPr>
            <a:spLocks noGrp="1"/>
          </p:cNvSpPr>
          <p:nvPr>
            <p:ph type="dt" sz="half" idx="10"/>
          </p:nvPr>
        </p:nvSpPr>
        <p:spPr/>
        <p:txBody>
          <a:bodyPr/>
          <a:lstStyle/>
          <a:p>
            <a:fld id="{87062730-4640-9E43-A487-CF0E6A97C79F}" type="datetimeFigureOut">
              <a:rPr lang="en-US" smtClean="0"/>
              <a:t>5/10/2020</a:t>
            </a:fld>
            <a:endParaRPr lang="en-US" dirty="0"/>
          </a:p>
        </p:txBody>
      </p:sp>
      <p:sp>
        <p:nvSpPr>
          <p:cNvPr id="4" name="Footer Placeholder 3">
            <a:extLst>
              <a:ext uri="{FF2B5EF4-FFF2-40B4-BE49-F238E27FC236}">
                <a16:creationId xmlns:a16="http://schemas.microsoft.com/office/drawing/2014/main" id="{512786F4-6C59-E14F-9073-76700B8F662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FE10151-B5F3-9C44-8E68-CF6E3C3300E8}"/>
              </a:ext>
            </a:extLst>
          </p:cNvPr>
          <p:cNvSpPr>
            <a:spLocks noGrp="1"/>
          </p:cNvSpPr>
          <p:nvPr>
            <p:ph type="sldNum" sz="quarter" idx="12"/>
          </p:nvPr>
        </p:nvSpPr>
        <p:spPr/>
        <p:txBody>
          <a:bodyPr/>
          <a:lstStyle/>
          <a:p>
            <a:fld id="{90C83A4F-801A-764D-BF9D-89D2FD481754}" type="slidenum">
              <a:rPr lang="en-US" smtClean="0"/>
              <a:t>‹#›</a:t>
            </a:fld>
            <a:endParaRPr lang="en-US" dirty="0"/>
          </a:p>
        </p:txBody>
      </p:sp>
    </p:spTree>
    <p:extLst>
      <p:ext uri="{BB962C8B-B14F-4D97-AF65-F5344CB8AC3E}">
        <p14:creationId xmlns:p14="http://schemas.microsoft.com/office/powerpoint/2010/main" val="26506687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10109C-8814-A947-A72B-00FFE93C3743}"/>
              </a:ext>
            </a:extLst>
          </p:cNvPr>
          <p:cNvSpPr>
            <a:spLocks noGrp="1"/>
          </p:cNvSpPr>
          <p:nvPr>
            <p:ph type="dt" sz="half" idx="10"/>
          </p:nvPr>
        </p:nvSpPr>
        <p:spPr/>
        <p:txBody>
          <a:bodyPr/>
          <a:lstStyle/>
          <a:p>
            <a:fld id="{87062730-4640-9E43-A487-CF0E6A97C79F}" type="datetimeFigureOut">
              <a:rPr lang="en-US" smtClean="0"/>
              <a:t>5/10/2020</a:t>
            </a:fld>
            <a:endParaRPr lang="en-US" dirty="0"/>
          </a:p>
        </p:txBody>
      </p:sp>
      <p:sp>
        <p:nvSpPr>
          <p:cNvPr id="3" name="Footer Placeholder 2">
            <a:extLst>
              <a:ext uri="{FF2B5EF4-FFF2-40B4-BE49-F238E27FC236}">
                <a16:creationId xmlns:a16="http://schemas.microsoft.com/office/drawing/2014/main" id="{98D97480-D01A-8B4B-AC8B-8CC50932AB8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C22E944-76E9-7F4C-B8F4-C4A3762CAA5E}"/>
              </a:ext>
            </a:extLst>
          </p:cNvPr>
          <p:cNvSpPr>
            <a:spLocks noGrp="1"/>
          </p:cNvSpPr>
          <p:nvPr>
            <p:ph type="sldNum" sz="quarter" idx="12"/>
          </p:nvPr>
        </p:nvSpPr>
        <p:spPr/>
        <p:txBody>
          <a:bodyPr/>
          <a:lstStyle/>
          <a:p>
            <a:fld id="{90C83A4F-801A-764D-BF9D-89D2FD481754}" type="slidenum">
              <a:rPr lang="en-US" smtClean="0"/>
              <a:t>‹#›</a:t>
            </a:fld>
            <a:endParaRPr lang="en-US" dirty="0"/>
          </a:p>
        </p:txBody>
      </p:sp>
    </p:spTree>
    <p:extLst>
      <p:ext uri="{BB962C8B-B14F-4D97-AF65-F5344CB8AC3E}">
        <p14:creationId xmlns:p14="http://schemas.microsoft.com/office/powerpoint/2010/main" val="25673275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2AC5B-1FA3-E743-8D9C-7CF9C051A62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2C86558-CF41-3A4F-AD84-75C057BA1F1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11D0A3-3443-FF43-A0AC-1515E0A05BE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879A9C9-4943-A647-BD80-E186873BE138}"/>
              </a:ext>
            </a:extLst>
          </p:cNvPr>
          <p:cNvSpPr>
            <a:spLocks noGrp="1"/>
          </p:cNvSpPr>
          <p:nvPr>
            <p:ph type="dt" sz="half" idx="10"/>
          </p:nvPr>
        </p:nvSpPr>
        <p:spPr/>
        <p:txBody>
          <a:bodyPr/>
          <a:lstStyle/>
          <a:p>
            <a:fld id="{87062730-4640-9E43-A487-CF0E6A97C79F}" type="datetimeFigureOut">
              <a:rPr lang="en-US" smtClean="0"/>
              <a:t>5/10/2020</a:t>
            </a:fld>
            <a:endParaRPr lang="en-US" dirty="0"/>
          </a:p>
        </p:txBody>
      </p:sp>
      <p:sp>
        <p:nvSpPr>
          <p:cNvPr id="6" name="Footer Placeholder 5">
            <a:extLst>
              <a:ext uri="{FF2B5EF4-FFF2-40B4-BE49-F238E27FC236}">
                <a16:creationId xmlns:a16="http://schemas.microsoft.com/office/drawing/2014/main" id="{62CBD131-EFE2-134D-A664-2F2B240B2F2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F78D35-0B5F-4C49-B958-4877C7F03142}"/>
              </a:ext>
            </a:extLst>
          </p:cNvPr>
          <p:cNvSpPr>
            <a:spLocks noGrp="1"/>
          </p:cNvSpPr>
          <p:nvPr>
            <p:ph type="sldNum" sz="quarter" idx="12"/>
          </p:nvPr>
        </p:nvSpPr>
        <p:spPr/>
        <p:txBody>
          <a:bodyPr/>
          <a:lstStyle/>
          <a:p>
            <a:fld id="{90C83A4F-801A-764D-BF9D-89D2FD481754}" type="slidenum">
              <a:rPr lang="en-US" smtClean="0"/>
              <a:t>‹#›</a:t>
            </a:fld>
            <a:endParaRPr lang="en-US" dirty="0"/>
          </a:p>
        </p:txBody>
      </p:sp>
    </p:spTree>
    <p:extLst>
      <p:ext uri="{BB962C8B-B14F-4D97-AF65-F5344CB8AC3E}">
        <p14:creationId xmlns:p14="http://schemas.microsoft.com/office/powerpoint/2010/main" val="2354902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D48E8-F44E-6E4E-8741-AD274329441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ECDE5BF7-5AC4-064F-91C4-F967469EAA6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7DBAF430-A086-3649-80B7-CA3BDFDB6B2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6A71E7F1-D7BE-D54A-9052-D1E9A2D46FC1}"/>
              </a:ext>
            </a:extLst>
          </p:cNvPr>
          <p:cNvSpPr>
            <a:spLocks noGrp="1"/>
          </p:cNvSpPr>
          <p:nvPr>
            <p:ph type="dt" sz="half" idx="10"/>
          </p:nvPr>
        </p:nvSpPr>
        <p:spPr/>
        <p:txBody>
          <a:bodyPr/>
          <a:lstStyle/>
          <a:p>
            <a:fld id="{87062730-4640-9E43-A487-CF0E6A97C79F}" type="datetimeFigureOut">
              <a:rPr lang="en-US" smtClean="0"/>
              <a:t>5/10/2020</a:t>
            </a:fld>
            <a:endParaRPr lang="en-US" dirty="0"/>
          </a:p>
        </p:txBody>
      </p:sp>
      <p:sp>
        <p:nvSpPr>
          <p:cNvPr id="6" name="Footer Placeholder 5">
            <a:extLst>
              <a:ext uri="{FF2B5EF4-FFF2-40B4-BE49-F238E27FC236}">
                <a16:creationId xmlns:a16="http://schemas.microsoft.com/office/drawing/2014/main" id="{AAAB4113-28E3-AB44-A125-98519B44BA4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F170A7C-736F-5840-91E0-4F8FF2A38DA1}"/>
              </a:ext>
            </a:extLst>
          </p:cNvPr>
          <p:cNvSpPr>
            <a:spLocks noGrp="1"/>
          </p:cNvSpPr>
          <p:nvPr>
            <p:ph type="sldNum" sz="quarter" idx="12"/>
          </p:nvPr>
        </p:nvSpPr>
        <p:spPr/>
        <p:txBody>
          <a:bodyPr/>
          <a:lstStyle/>
          <a:p>
            <a:fld id="{90C83A4F-801A-764D-BF9D-89D2FD481754}" type="slidenum">
              <a:rPr lang="en-US" smtClean="0"/>
              <a:t>‹#›</a:t>
            </a:fld>
            <a:endParaRPr lang="en-US" dirty="0"/>
          </a:p>
        </p:txBody>
      </p:sp>
    </p:spTree>
    <p:extLst>
      <p:ext uri="{BB962C8B-B14F-4D97-AF65-F5344CB8AC3E}">
        <p14:creationId xmlns:p14="http://schemas.microsoft.com/office/powerpoint/2010/main" val="17470505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F2331-E73F-4B45-87A7-E0544C7BEB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CABC7C-DCA4-374A-8BAB-8F4EEE6B689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24C03-3EE7-AD43-AD8C-C4A05F98F025}"/>
              </a:ext>
            </a:extLst>
          </p:cNvPr>
          <p:cNvSpPr>
            <a:spLocks noGrp="1"/>
          </p:cNvSpPr>
          <p:nvPr>
            <p:ph type="dt" sz="half" idx="10"/>
          </p:nvPr>
        </p:nvSpPr>
        <p:spPr/>
        <p:txBody>
          <a:bodyPr/>
          <a:lstStyle/>
          <a:p>
            <a:fld id="{87062730-4640-9E43-A487-CF0E6A97C79F}" type="datetimeFigureOut">
              <a:rPr lang="en-US" smtClean="0"/>
              <a:t>5/10/2020</a:t>
            </a:fld>
            <a:endParaRPr lang="en-US" dirty="0"/>
          </a:p>
        </p:txBody>
      </p:sp>
      <p:sp>
        <p:nvSpPr>
          <p:cNvPr id="5" name="Footer Placeholder 4">
            <a:extLst>
              <a:ext uri="{FF2B5EF4-FFF2-40B4-BE49-F238E27FC236}">
                <a16:creationId xmlns:a16="http://schemas.microsoft.com/office/drawing/2014/main" id="{0918DD3F-BF80-F949-84A4-A6BFE6B040A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3E3730-9CD0-9C4F-89C1-7AB2A061C1EE}"/>
              </a:ext>
            </a:extLst>
          </p:cNvPr>
          <p:cNvSpPr>
            <a:spLocks noGrp="1"/>
          </p:cNvSpPr>
          <p:nvPr>
            <p:ph type="sldNum" sz="quarter" idx="12"/>
          </p:nvPr>
        </p:nvSpPr>
        <p:spPr/>
        <p:txBody>
          <a:bodyPr/>
          <a:lstStyle/>
          <a:p>
            <a:fld id="{90C83A4F-801A-764D-BF9D-89D2FD481754}" type="slidenum">
              <a:rPr lang="en-US" smtClean="0"/>
              <a:t>‹#›</a:t>
            </a:fld>
            <a:endParaRPr lang="en-US" dirty="0"/>
          </a:p>
        </p:txBody>
      </p:sp>
    </p:spTree>
    <p:extLst>
      <p:ext uri="{BB962C8B-B14F-4D97-AF65-F5344CB8AC3E}">
        <p14:creationId xmlns:p14="http://schemas.microsoft.com/office/powerpoint/2010/main" val="5020925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028CBB-4B88-E14F-83C2-3D65C14A8C2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A7ABF9-98C8-D44F-8228-1C1F773932E0}"/>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4BA643-3D50-F34F-8F8F-BC3DAA5D12CE}"/>
              </a:ext>
            </a:extLst>
          </p:cNvPr>
          <p:cNvSpPr>
            <a:spLocks noGrp="1"/>
          </p:cNvSpPr>
          <p:nvPr>
            <p:ph type="dt" sz="half" idx="10"/>
          </p:nvPr>
        </p:nvSpPr>
        <p:spPr/>
        <p:txBody>
          <a:bodyPr/>
          <a:lstStyle/>
          <a:p>
            <a:fld id="{87062730-4640-9E43-A487-CF0E6A97C79F}" type="datetimeFigureOut">
              <a:rPr lang="en-US" smtClean="0"/>
              <a:t>5/10/2020</a:t>
            </a:fld>
            <a:endParaRPr lang="en-US" dirty="0"/>
          </a:p>
        </p:txBody>
      </p:sp>
      <p:sp>
        <p:nvSpPr>
          <p:cNvPr id="5" name="Footer Placeholder 4">
            <a:extLst>
              <a:ext uri="{FF2B5EF4-FFF2-40B4-BE49-F238E27FC236}">
                <a16:creationId xmlns:a16="http://schemas.microsoft.com/office/drawing/2014/main" id="{C114934F-C71D-0641-B8F8-DD42CBF67D5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C9D671-8AA8-1547-91CD-DFE92EC56EBB}"/>
              </a:ext>
            </a:extLst>
          </p:cNvPr>
          <p:cNvSpPr>
            <a:spLocks noGrp="1"/>
          </p:cNvSpPr>
          <p:nvPr>
            <p:ph type="sldNum" sz="quarter" idx="12"/>
          </p:nvPr>
        </p:nvSpPr>
        <p:spPr/>
        <p:txBody>
          <a:bodyPr/>
          <a:lstStyle/>
          <a:p>
            <a:fld id="{90C83A4F-801A-764D-BF9D-89D2FD481754}" type="slidenum">
              <a:rPr lang="en-US" smtClean="0"/>
              <a:t>‹#›</a:t>
            </a:fld>
            <a:endParaRPr lang="en-US" dirty="0"/>
          </a:p>
        </p:txBody>
      </p:sp>
    </p:spTree>
    <p:extLst>
      <p:ext uri="{BB962C8B-B14F-4D97-AF65-F5344CB8AC3E}">
        <p14:creationId xmlns:p14="http://schemas.microsoft.com/office/powerpoint/2010/main" val="33755962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dirty="0"/>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666235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005435" y="4071328"/>
            <a:ext cx="811723" cy="756705"/>
          </a:xfrm>
          <a:prstGeom prst="rect">
            <a:avLst/>
          </a:prstGeom>
        </p:spPr>
      </p:pic>
      <p:sp>
        <p:nvSpPr>
          <p:cNvPr id="10" name="Text Placeholder 9"/>
          <p:cNvSpPr>
            <a:spLocks noGrp="1"/>
          </p:cNvSpPr>
          <p:nvPr>
            <p:ph type="body" sz="quarter" idx="10" hasCustomPrompt="1"/>
          </p:nvPr>
        </p:nvSpPr>
        <p:spPr>
          <a:xfrm>
            <a:off x="228600" y="53977"/>
            <a:ext cx="8686800" cy="3797300"/>
          </a:xfrm>
        </p:spPr>
        <p:txBody>
          <a:bodyPr/>
          <a:lstStyle>
            <a:lvl1pPr>
              <a:defRPr sz="6600"/>
            </a:lvl1pPr>
            <a:lvl2pPr marL="173034" marR="0" indent="-173034" algn="l" defTabSz="457189"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spTree>
    <p:extLst>
      <p:ext uri="{BB962C8B-B14F-4D97-AF65-F5344CB8AC3E}">
        <p14:creationId xmlns:p14="http://schemas.microsoft.com/office/powerpoint/2010/main" val="2928822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3" y="-1"/>
            <a:ext cx="9143999" cy="1290639"/>
          </a:xfrm>
          <a:solidFill>
            <a:schemeClr val="tx1"/>
          </a:solidFill>
        </p:spPr>
        <p:txBody>
          <a:bodyPr lIns="228584" tIns="201154" rIns="228584" bIns="228584"/>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8119234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600" y="203782"/>
            <a:ext cx="4114801" cy="4479344"/>
          </a:xfrm>
        </p:spPr>
        <p:txBody>
          <a:bodyPr/>
          <a:lstStyle>
            <a:lvl1pPr>
              <a:lnSpc>
                <a:spcPct val="90000"/>
              </a:lnSpc>
              <a:defRPr sz="2400" b="0">
                <a:solidFill>
                  <a:schemeClr val="bg2"/>
                </a:solidFill>
              </a:defRPr>
            </a:lvl1pPr>
          </a:lstStyle>
          <a:p>
            <a:r>
              <a:rPr lang="en-US" dirty="0"/>
              <a:t>Title</a:t>
            </a:r>
          </a:p>
        </p:txBody>
      </p:sp>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r="23887" b="32518"/>
          <a:stretch/>
        </p:blipFill>
        <p:spPr>
          <a:xfrm>
            <a:off x="3586482" y="549848"/>
            <a:ext cx="5557520" cy="4593653"/>
          </a:xfrm>
          <a:prstGeom prst="rect">
            <a:avLst/>
          </a:prstGeom>
        </p:spPr>
      </p:pic>
      <p:pic>
        <p:nvPicPr>
          <p:cNvPr id="45" name="Picture 44"/>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600" y="4726050"/>
            <a:ext cx="486170" cy="192026"/>
          </a:xfrm>
          <a:prstGeom prst="rect">
            <a:avLst/>
          </a:prstGeom>
        </p:spPr>
      </p:pic>
    </p:spTree>
    <p:extLst>
      <p:ext uri="{BB962C8B-B14F-4D97-AF65-F5344CB8AC3E}">
        <p14:creationId xmlns:p14="http://schemas.microsoft.com/office/powerpoint/2010/main" val="2674129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600" y="203782"/>
            <a:ext cx="4114801" cy="4479344"/>
          </a:xfrm>
        </p:spPr>
        <p:txBody>
          <a:bodyPr/>
          <a:lstStyle>
            <a:lvl1pPr>
              <a:lnSpc>
                <a:spcPct val="90000"/>
              </a:lnSpc>
              <a:defRPr sz="2400" b="0">
                <a:solidFill>
                  <a:schemeClr val="bg2"/>
                </a:solidFill>
              </a:defRPr>
            </a:lvl1pPr>
          </a:lstStyle>
          <a:p>
            <a:r>
              <a:rPr lang="en-US" dirty="0"/>
              <a:t>Title</a:t>
            </a:r>
          </a:p>
        </p:txBody>
      </p:sp>
      <p:pic>
        <p:nvPicPr>
          <p:cNvPr id="91" name="Picture 90"/>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51587" y="4378561"/>
            <a:ext cx="566641" cy="528235"/>
          </a:xfrm>
          <a:prstGeom prst="rect">
            <a:avLst/>
          </a:prstGeom>
        </p:spPr>
      </p:pic>
      <p:pic>
        <p:nvPicPr>
          <p:cNvPr id="47" name="Picture 4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601" y="4613683"/>
            <a:ext cx="486170" cy="192026"/>
          </a:xfrm>
          <a:prstGeom prst="rect">
            <a:avLst/>
          </a:prstGeom>
        </p:spPr>
      </p:pic>
    </p:spTree>
    <p:extLst>
      <p:ext uri="{BB962C8B-B14F-4D97-AF65-F5344CB8AC3E}">
        <p14:creationId xmlns:p14="http://schemas.microsoft.com/office/powerpoint/2010/main" val="21418429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alpha val="20000"/>
                  </a:schemeClr>
                </a:solidFill>
              </a:defRPr>
            </a:lvl1pPr>
          </a:lstStyle>
          <a:p>
            <a:r>
              <a:rPr lang="en-US" dirty="0">
                <a:solidFill>
                  <a:srgbClr val="FFFFFF">
                    <a:alpha val="20000"/>
                  </a:srgbClr>
                </a:solidFill>
              </a:rPr>
              <a:t>© 2018 IBM Corporation                 </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48760" y="4388571"/>
            <a:ext cx="566641" cy="528235"/>
          </a:xfrm>
          <a:prstGeom prst="rect">
            <a:avLst/>
          </a:prstGeom>
        </p:spPr>
      </p:pic>
    </p:spTree>
    <p:extLst>
      <p:ext uri="{BB962C8B-B14F-4D97-AF65-F5344CB8AC3E}">
        <p14:creationId xmlns:p14="http://schemas.microsoft.com/office/powerpoint/2010/main" val="42677060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alpha val="20000"/>
                  </a:schemeClr>
                </a:solidFill>
              </a:defRPr>
            </a:lvl1pPr>
          </a:lstStyle>
          <a:p>
            <a:r>
              <a:rPr lang="en-US" dirty="0">
                <a:solidFill>
                  <a:srgbClr val="FFFFFF">
                    <a:alpha val="20000"/>
                  </a:srgbClr>
                </a:solidFill>
              </a:rPr>
              <a:t>© 2018 IBM Corporation                 </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611409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alpha val="20000"/>
                  </a:srgbClr>
                </a:solidFill>
              </a:rPr>
              <a:t>© 2018 IBM Corporation                 </a:t>
            </a:r>
            <a:endParaRPr lang="en-US" dirty="0">
              <a:solidFill>
                <a:srgbClr val="FFFFFF">
                  <a:alpha val="20000"/>
                </a:srgbClr>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27494849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dirty="0">
                <a:solidFill>
                  <a:srgbClr val="FFFFFF">
                    <a:alpha val="20000"/>
                  </a:srgbClr>
                </a:solidFill>
              </a:rPr>
              <a:t>© 2018 IBM Corporation                 </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8027116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dirty="0">
                <a:solidFill>
                  <a:srgbClr val="FFFFFF">
                    <a:alpha val="20000"/>
                  </a:srgbClr>
                </a:solidFill>
              </a:rPr>
              <a:t>© 2018 IBM Corporation                 </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2071273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rPr>
              <a:t>© 2018 IBM Corporation                 </a:t>
            </a:r>
          </a:p>
        </p:txBody>
      </p:sp>
    </p:spTree>
    <p:extLst>
      <p:ext uri="{BB962C8B-B14F-4D97-AF65-F5344CB8AC3E}">
        <p14:creationId xmlns:p14="http://schemas.microsoft.com/office/powerpoint/2010/main" val="42615080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dirty="0">
                <a:solidFill>
                  <a:srgbClr val="FFFFFF">
                    <a:alpha val="20000"/>
                  </a:srgbClr>
                </a:solidFill>
              </a:rPr>
              <a:t>© 2018 IBM Corporation                 </a:t>
            </a:r>
          </a:p>
        </p:txBody>
      </p:sp>
    </p:spTree>
    <p:extLst>
      <p:ext uri="{BB962C8B-B14F-4D97-AF65-F5344CB8AC3E}">
        <p14:creationId xmlns:p14="http://schemas.microsoft.com/office/powerpoint/2010/main" val="26107363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rPr>
              <a:t>© 2018 IBM Corporation                 </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192502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1426872"/>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dirty="0"/>
          </a:p>
        </p:txBody>
      </p:sp>
      <p:sp>
        <p:nvSpPr>
          <p:cNvPr id="8" name="Title 3"/>
          <p:cNvSpPr txBox="1">
            <a:spLocks/>
          </p:cNvSpPr>
          <p:nvPr userDrawn="1"/>
        </p:nvSpPr>
        <p:spPr>
          <a:xfrm>
            <a:off x="228600" y="1630653"/>
            <a:ext cx="4114801" cy="142687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2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5343809" y="1649996"/>
            <a:ext cx="3438410" cy="443667"/>
          </a:xfrm>
          <a:prstGeom prst="rect">
            <a:avLst/>
          </a:prstGeom>
        </p:spPr>
      </p:pic>
    </p:spTree>
    <p:custDataLst>
      <p:tags r:id="rId1"/>
    </p:custDataLst>
    <p:extLst>
      <p:ext uri="{BB962C8B-B14F-4D97-AF65-F5344CB8AC3E}">
        <p14:creationId xmlns:p14="http://schemas.microsoft.com/office/powerpoint/2010/main" val="2676097431"/>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rPr>
              <a:t>© 2018 IBM Corporation                 </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61579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rPr>
              <a:t>© 2018 IBM Corporation                 </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50207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dirty="0">
                <a:solidFill>
                  <a:srgbClr val="FFFFFF">
                    <a:alpha val="20000"/>
                  </a:srgbClr>
                </a:solidFill>
              </a:rPr>
              <a:t>© 2018 IBM Corporation                 </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03468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rPr>
              <a:t>© 2018 IBM Corporation                 </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18251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rPr>
              <a:t>© 2018 IBM Corporation                 </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33738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rPr>
              <a:t>© 2018 IBM Corporation                 </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30958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rPr>
              <a:t>© 2018 IBM Corporation                 </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97619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83"/>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rPr>
              <a:t>© 2018 IBM Corporation                 </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1992109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rPr>
              <a:t>© 2018 IBM Corporation                 </a:t>
            </a:r>
          </a:p>
        </p:txBody>
      </p:sp>
    </p:spTree>
    <p:extLst>
      <p:ext uri="{BB962C8B-B14F-4D97-AF65-F5344CB8AC3E}">
        <p14:creationId xmlns:p14="http://schemas.microsoft.com/office/powerpoint/2010/main" val="8859001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rPr>
              <a:t>© 2018 IBM Corporation                 </a:t>
            </a:r>
          </a:p>
        </p:txBody>
      </p:sp>
    </p:spTree>
    <p:extLst>
      <p:ext uri="{BB962C8B-B14F-4D97-AF65-F5344CB8AC3E}">
        <p14:creationId xmlns:p14="http://schemas.microsoft.com/office/powerpoint/2010/main" val="2574847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9136833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rPr>
              <a:t>© 2018 IBM Corporation                 </a:t>
            </a:r>
          </a:p>
        </p:txBody>
      </p:sp>
    </p:spTree>
    <p:extLst>
      <p:ext uri="{BB962C8B-B14F-4D97-AF65-F5344CB8AC3E}">
        <p14:creationId xmlns:p14="http://schemas.microsoft.com/office/powerpoint/2010/main" val="24831784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rPr>
              <a:t>© 2018 IBM Corporation                 </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8651857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rPr>
              <a:t>© 2018 IBM Corporation                 </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760323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3174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rPr>
              <a:t>© 2018 IBM Corporation                 </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30876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8338862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3875020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rPr>
              <a:t>© 2018 IBM Corporation                 </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0716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rPr>
              <a:t>© 2018 IBM Corporation                 </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88115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rPr>
              <a:t>© 2018 IBM Corporation                 </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1393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custDataLst>
      <p:tags r:id="rId1"/>
    </p:custDataLst>
    <p:extLst>
      <p:ext uri="{BB962C8B-B14F-4D97-AF65-F5344CB8AC3E}">
        <p14:creationId xmlns:p14="http://schemas.microsoft.com/office/powerpoint/2010/main" val="32798713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rPr>
              <a:t>© 2018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6552248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rPr>
              <a:t>© 2018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42482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rPr>
              <a:t>© 2018 IBM Corporation                 </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308135950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FFFFFF">
                    <a:alpha val="20000"/>
                  </a:srgbClr>
                </a:solidFill>
              </a:rPr>
              <a:t>© 2018 IBM Corporation                 </a:t>
            </a:r>
          </a:p>
        </p:txBody>
      </p:sp>
    </p:spTree>
    <p:extLst>
      <p:ext uri="{BB962C8B-B14F-4D97-AF65-F5344CB8AC3E}">
        <p14:creationId xmlns:p14="http://schemas.microsoft.com/office/powerpoint/2010/main" val="32115711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5602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alpha val="20000"/>
                  </a:srgbClr>
                </a:solidFill>
              </a:rPr>
              <a:t>© 2018 IBM Corporation                 </a:t>
            </a:r>
            <a:endParaRPr lang="en-US" dirty="0">
              <a:solidFill>
                <a:srgbClr val="FFFFFF">
                  <a:alpha val="20000"/>
                </a:srgbClr>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extLst>
      <p:ext uri="{BB962C8B-B14F-4D97-AF65-F5344CB8AC3E}">
        <p14:creationId xmlns:p14="http://schemas.microsoft.com/office/powerpoint/2010/main" val="36175823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01475" y="2211396"/>
            <a:ext cx="2941052" cy="366378"/>
          </a:xfrm>
          <a:prstGeom prst="rect">
            <a:avLst/>
          </a:prstGeom>
        </p:spPr>
      </p:pic>
      <p:sp>
        <p:nvSpPr>
          <p:cNvPr id="3" name="Title 4"/>
          <p:cNvSpPr txBox="1">
            <a:spLocks/>
          </p:cNvSpPr>
          <p:nvPr userDrawn="1"/>
        </p:nvSpPr>
        <p:spPr>
          <a:xfrm>
            <a:off x="2514600" y="2394585"/>
            <a:ext cx="4114800" cy="81534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400" dirty="0">
                <a:solidFill>
                  <a:srgbClr val="FFFFFF"/>
                </a:solidFill>
              </a:rPr>
            </a:br>
            <a:br>
              <a:rPr lang="en-US" sz="1400" dirty="0">
                <a:solidFill>
                  <a:srgbClr val="FFFFFF"/>
                </a:solidFill>
              </a:rPr>
            </a:br>
            <a:r>
              <a:rPr lang="en-US" sz="1400" dirty="0">
                <a:solidFill>
                  <a:srgbClr val="FFFFFF"/>
                </a:solidFill>
              </a:rPr>
              <a:t>Get started today </a:t>
            </a:r>
            <a:r>
              <a:rPr lang="en-US" sz="1400" dirty="0">
                <a:solidFill>
                  <a:srgbClr val="054ADA"/>
                </a:solidFill>
                <a:hlinkClick r:id="rId3"/>
              </a:rPr>
              <a:t>www.</a:t>
            </a:r>
            <a:r>
              <a:rPr lang="en-US" sz="1400" dirty="0">
                <a:solidFill>
                  <a:srgbClr val="054ADA"/>
                </a:solidFill>
                <a:ea typeface="IBM Plex Sans Regular" charset="0"/>
                <a:cs typeface="IBM Plex Sans Regular" charset="0"/>
                <a:hlinkClick r:id="rId3"/>
              </a:rPr>
              <a:t>ibm.com/watson</a:t>
            </a:r>
            <a:endParaRPr lang="en-US" sz="1400" dirty="0">
              <a:solidFill>
                <a:srgbClr val="FFFFFF"/>
              </a:solidFill>
            </a:endParaRPr>
          </a:p>
        </p:txBody>
      </p:sp>
    </p:spTree>
    <p:extLst>
      <p:ext uri="{BB962C8B-B14F-4D97-AF65-F5344CB8AC3E}">
        <p14:creationId xmlns:p14="http://schemas.microsoft.com/office/powerpoint/2010/main" val="12594753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r>
              <a:rPr lang="en-US"/>
              <a:t>Click to edit Master title style</a:t>
            </a:r>
            <a:endParaRPr dirty="0"/>
          </a:p>
        </p:txBody>
      </p:sp>
      <p:sp>
        <p:nvSpPr>
          <p:cNvPr id="3" name="Holder 3"/>
          <p:cNvSpPr>
            <a:spLocks noGrp="1"/>
          </p:cNvSpPr>
          <p:nvPr>
            <p:ph sz="half" idx="2"/>
          </p:nvPr>
        </p:nvSpPr>
        <p:spPr>
          <a:xfrm>
            <a:off x="457200" y="1183006"/>
            <a:ext cx="3977640" cy="215492"/>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4709160" y="1183006"/>
            <a:ext cx="3977640" cy="215492"/>
          </a:xfrm>
          <a:prstGeom prst="rect">
            <a:avLst/>
          </a:prstGeom>
        </p:spPr>
        <p:txBody>
          <a:bodyPr wrap="square" lIns="0" tIns="0" rIns="0" bIns="0">
            <a:spAutoFit/>
          </a:bodyPr>
          <a:lstStyle>
            <a:lvl1pPr>
              <a:defRPr/>
            </a:lvl1pPr>
          </a:lstStyle>
          <a:p>
            <a:pPr lvl="0"/>
            <a:r>
              <a:rPr lang="en-US"/>
              <a:t>Click to edit Master text styles</a:t>
            </a: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US" dirty="0">
                <a:solidFill>
                  <a:srgbClr val="000000">
                    <a:tint val="75000"/>
                  </a:srgbClr>
                </a:solidFill>
              </a:rPr>
              <a:t>© 2018 IBM Corporation                 </a:t>
            </a:r>
            <a:endParaRPr dirty="0">
              <a:solidFill>
                <a:srgbClr val="000000">
                  <a:tint val="75000"/>
                </a:srgb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pPr defTabSz="685783"/>
            <a:endParaRPr lang="en-US" dirty="0">
              <a:solidFill>
                <a:srgbClr val="000000">
                  <a:tint val="75000"/>
                </a:srgb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srgbClr val="000000">
                    <a:tint val="75000"/>
                  </a:srgbClr>
                </a:solidFill>
              </a:rPr>
              <a:pPr/>
              <a:t>‹#›</a:t>
            </a:fld>
            <a:endParaRPr dirty="0">
              <a:solidFill>
                <a:srgbClr val="000000">
                  <a:tint val="75000"/>
                </a:srgbClr>
              </a:solidFill>
            </a:endParaRPr>
          </a:p>
        </p:txBody>
      </p:sp>
    </p:spTree>
    <p:extLst>
      <p:ext uri="{BB962C8B-B14F-4D97-AF65-F5344CB8AC3E}">
        <p14:creationId xmlns:p14="http://schemas.microsoft.com/office/powerpoint/2010/main" val="343719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4" name="TextBox 3"/>
          <p:cNvSpPr txBox="1"/>
          <p:nvPr userDrawn="1"/>
        </p:nvSpPr>
        <p:spPr>
          <a:xfrm>
            <a:off x="3048000" y="4914902"/>
            <a:ext cx="2590800" cy="207749"/>
          </a:xfrm>
          <a:prstGeom prst="rect">
            <a:avLst/>
          </a:prstGeom>
          <a:noFill/>
        </p:spPr>
        <p:txBody>
          <a:bodyPr>
            <a:spAutoFit/>
          </a:bodyPr>
          <a:lstStyle/>
          <a:p>
            <a:pPr algn="ctr" defTabSz="685783">
              <a:defRPr/>
            </a:pPr>
            <a:r>
              <a:rPr lang="en-US" sz="750" kern="0" spc="-23" dirty="0">
                <a:solidFill>
                  <a:srgbClr val="000000"/>
                </a:solidFill>
                <a:latin typeface="Arial"/>
                <a:cs typeface="Arial"/>
              </a:rPr>
              <a:t>IBM Confidential</a:t>
            </a:r>
          </a:p>
        </p:txBody>
      </p:sp>
      <p:sp>
        <p:nvSpPr>
          <p:cNvPr id="2" name="Title 1"/>
          <p:cNvSpPr>
            <a:spLocks noGrp="1"/>
          </p:cNvSpPr>
          <p:nvPr>
            <p:ph type="title"/>
          </p:nvPr>
        </p:nvSpPr>
        <p:spPr>
          <a:xfrm>
            <a:off x="875508" y="114300"/>
            <a:ext cx="7392986" cy="320278"/>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8679151"/>
      </p:ext>
    </p:extLst>
  </p:cSld>
  <p:clrMapOvr>
    <a:masterClrMapping/>
  </p:clrMapOvr>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397756" y="270321"/>
            <a:ext cx="4474777" cy="914400"/>
          </a:xfrm>
        </p:spPr>
        <p:txBody>
          <a:bodyPr/>
          <a:lstStyle>
            <a:lvl1pPr>
              <a:defRPr sz="2800"/>
            </a:lvl1pPr>
          </a:lstStyle>
          <a:p>
            <a:r>
              <a:rPr lang="en-US" dirty="0"/>
              <a:t>Click to edit Master title style</a:t>
            </a:r>
          </a:p>
        </p:txBody>
      </p:sp>
    </p:spTree>
    <p:extLst>
      <p:ext uri="{BB962C8B-B14F-4D97-AF65-F5344CB8AC3E}">
        <p14:creationId xmlns:p14="http://schemas.microsoft.com/office/powerpoint/2010/main" val="2373015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Tree>
    <p:custDataLst>
      <p:tags r:id="rId1"/>
    </p:custDataLst>
    <p:extLst>
      <p:ext uri="{BB962C8B-B14F-4D97-AF65-F5344CB8AC3E}">
        <p14:creationId xmlns:p14="http://schemas.microsoft.com/office/powerpoint/2010/main" val="12739143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endParaRPr lang="en-US"/>
          </a:p>
        </p:txBody>
      </p:sp>
      <p:sp>
        <p:nvSpPr>
          <p:cNvPr id="4" name="Title 3"/>
          <p:cNvSpPr>
            <a:spLocks noGrp="1"/>
          </p:cNvSpPr>
          <p:nvPr>
            <p:ph type="title"/>
          </p:nvPr>
        </p:nvSpPr>
        <p:spPr>
          <a:xfrm>
            <a:off x="228600" y="244550"/>
            <a:ext cx="4114801" cy="4438575"/>
          </a:xfrm>
        </p:spPr>
        <p:txBody>
          <a:bodyPr/>
          <a:lstStyle>
            <a:lvl1pPr>
              <a:lnSpc>
                <a:spcPct val="90000"/>
              </a:lnSpc>
              <a:defRPr sz="2400" b="0">
                <a:solidFill>
                  <a:schemeClr val="bg2"/>
                </a:solidFill>
              </a:defRPr>
            </a:lvl1pPr>
          </a:lstStyle>
          <a:p>
            <a:r>
              <a:rPr lang="en-US" dirty="0"/>
              <a:t>Click to edit Master title style</a:t>
            </a:r>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40138" y="4275910"/>
            <a:ext cx="2606778" cy="1012920"/>
          </a:xfrm>
          <a:prstGeom prst="rect">
            <a:avLst/>
          </a:prstGeom>
        </p:spPr>
      </p:pic>
    </p:spTree>
    <p:extLst>
      <p:ext uri="{BB962C8B-B14F-4D97-AF65-F5344CB8AC3E}">
        <p14:creationId xmlns:p14="http://schemas.microsoft.com/office/powerpoint/2010/main" val="29391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063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260687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249668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83839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2"/>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0613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90729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16532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776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65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53423561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771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6786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591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991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844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96026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3428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5402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097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299134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image" Target="../media/image2.png"/><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tags" Target="../tags/tag1.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theme" Target="../theme/theme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theme" Target="../theme/theme4.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41" Type="http://schemas.openxmlformats.org/officeDocument/2006/relationships/slideLayout" Target="../slideLayouts/slideLayout79.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8" Type="http://schemas.openxmlformats.org/officeDocument/2006/relationships/slideLayout" Target="../slideLayouts/slideLayout46.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theme" Target="../theme/theme5.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8"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5" Type="http://schemas.openxmlformats.org/officeDocument/2006/relationships/slideLayout" Target="../slideLayouts/slideLayout119.xml"/><Relationship Id="rId4" Type="http://schemas.openxmlformats.org/officeDocument/2006/relationships/slideLayout" Target="../slideLayouts/slideLayout118.xml"/></Relationships>
</file>

<file path=ppt/slideMasters/_rels/slideMaster7.xml.rels><?xml version="1.0" encoding="UTF-8" standalone="yes"?>
<Relationships xmlns="http://schemas.openxmlformats.org/package/2006/relationships"><Relationship Id="rId117" Type="http://schemas.openxmlformats.org/officeDocument/2006/relationships/slideLayout" Target="../slideLayouts/slideLayout238.xml"/><Relationship Id="rId21" Type="http://schemas.openxmlformats.org/officeDocument/2006/relationships/slideLayout" Target="../slideLayouts/slideLayout142.xml"/><Relationship Id="rId42" Type="http://schemas.openxmlformats.org/officeDocument/2006/relationships/slideLayout" Target="../slideLayouts/slideLayout163.xml"/><Relationship Id="rId63" Type="http://schemas.openxmlformats.org/officeDocument/2006/relationships/slideLayout" Target="../slideLayouts/slideLayout184.xml"/><Relationship Id="rId84" Type="http://schemas.openxmlformats.org/officeDocument/2006/relationships/slideLayout" Target="../slideLayouts/slideLayout205.xml"/><Relationship Id="rId138" Type="http://schemas.openxmlformats.org/officeDocument/2006/relationships/slideLayout" Target="../slideLayouts/slideLayout259.xml"/><Relationship Id="rId107" Type="http://schemas.openxmlformats.org/officeDocument/2006/relationships/slideLayout" Target="../slideLayouts/slideLayout228.xml"/><Relationship Id="rId11" Type="http://schemas.openxmlformats.org/officeDocument/2006/relationships/slideLayout" Target="../slideLayouts/slideLayout132.xml"/><Relationship Id="rId32" Type="http://schemas.openxmlformats.org/officeDocument/2006/relationships/slideLayout" Target="../slideLayouts/slideLayout153.xml"/><Relationship Id="rId37" Type="http://schemas.openxmlformats.org/officeDocument/2006/relationships/slideLayout" Target="../slideLayouts/slideLayout158.xml"/><Relationship Id="rId53" Type="http://schemas.openxmlformats.org/officeDocument/2006/relationships/slideLayout" Target="../slideLayouts/slideLayout174.xml"/><Relationship Id="rId58" Type="http://schemas.openxmlformats.org/officeDocument/2006/relationships/slideLayout" Target="../slideLayouts/slideLayout179.xml"/><Relationship Id="rId74" Type="http://schemas.openxmlformats.org/officeDocument/2006/relationships/slideLayout" Target="../slideLayouts/slideLayout195.xml"/><Relationship Id="rId79" Type="http://schemas.openxmlformats.org/officeDocument/2006/relationships/slideLayout" Target="../slideLayouts/slideLayout200.xml"/><Relationship Id="rId102" Type="http://schemas.openxmlformats.org/officeDocument/2006/relationships/slideLayout" Target="../slideLayouts/slideLayout223.xml"/><Relationship Id="rId123" Type="http://schemas.openxmlformats.org/officeDocument/2006/relationships/slideLayout" Target="../slideLayouts/slideLayout244.xml"/><Relationship Id="rId128" Type="http://schemas.openxmlformats.org/officeDocument/2006/relationships/slideLayout" Target="../slideLayouts/slideLayout249.xml"/><Relationship Id="rId5" Type="http://schemas.openxmlformats.org/officeDocument/2006/relationships/slideLayout" Target="../slideLayouts/slideLayout126.xml"/><Relationship Id="rId90" Type="http://schemas.openxmlformats.org/officeDocument/2006/relationships/slideLayout" Target="../slideLayouts/slideLayout211.xml"/><Relationship Id="rId95" Type="http://schemas.openxmlformats.org/officeDocument/2006/relationships/slideLayout" Target="../slideLayouts/slideLayout216.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43" Type="http://schemas.openxmlformats.org/officeDocument/2006/relationships/slideLayout" Target="../slideLayouts/slideLayout164.xml"/><Relationship Id="rId48" Type="http://schemas.openxmlformats.org/officeDocument/2006/relationships/slideLayout" Target="../slideLayouts/slideLayout169.xml"/><Relationship Id="rId64" Type="http://schemas.openxmlformats.org/officeDocument/2006/relationships/slideLayout" Target="../slideLayouts/slideLayout185.xml"/><Relationship Id="rId69" Type="http://schemas.openxmlformats.org/officeDocument/2006/relationships/slideLayout" Target="../slideLayouts/slideLayout190.xml"/><Relationship Id="rId113" Type="http://schemas.openxmlformats.org/officeDocument/2006/relationships/slideLayout" Target="../slideLayouts/slideLayout234.xml"/><Relationship Id="rId118" Type="http://schemas.openxmlformats.org/officeDocument/2006/relationships/slideLayout" Target="../slideLayouts/slideLayout239.xml"/><Relationship Id="rId134" Type="http://schemas.openxmlformats.org/officeDocument/2006/relationships/slideLayout" Target="../slideLayouts/slideLayout255.xml"/><Relationship Id="rId139" Type="http://schemas.openxmlformats.org/officeDocument/2006/relationships/slideLayout" Target="../slideLayouts/slideLayout260.xml"/><Relationship Id="rId80" Type="http://schemas.openxmlformats.org/officeDocument/2006/relationships/slideLayout" Target="../slideLayouts/slideLayout201.xml"/><Relationship Id="rId85" Type="http://schemas.openxmlformats.org/officeDocument/2006/relationships/slideLayout" Target="../slideLayouts/slideLayout206.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33" Type="http://schemas.openxmlformats.org/officeDocument/2006/relationships/slideLayout" Target="../slideLayouts/slideLayout154.xml"/><Relationship Id="rId38" Type="http://schemas.openxmlformats.org/officeDocument/2006/relationships/slideLayout" Target="../slideLayouts/slideLayout159.xml"/><Relationship Id="rId59" Type="http://schemas.openxmlformats.org/officeDocument/2006/relationships/slideLayout" Target="../slideLayouts/slideLayout180.xml"/><Relationship Id="rId103" Type="http://schemas.openxmlformats.org/officeDocument/2006/relationships/slideLayout" Target="../slideLayouts/slideLayout224.xml"/><Relationship Id="rId108" Type="http://schemas.openxmlformats.org/officeDocument/2006/relationships/slideLayout" Target="../slideLayouts/slideLayout229.xml"/><Relationship Id="rId124" Type="http://schemas.openxmlformats.org/officeDocument/2006/relationships/slideLayout" Target="../slideLayouts/slideLayout245.xml"/><Relationship Id="rId129" Type="http://schemas.openxmlformats.org/officeDocument/2006/relationships/slideLayout" Target="../slideLayouts/slideLayout250.xml"/><Relationship Id="rId54" Type="http://schemas.openxmlformats.org/officeDocument/2006/relationships/slideLayout" Target="../slideLayouts/slideLayout175.xml"/><Relationship Id="rId70" Type="http://schemas.openxmlformats.org/officeDocument/2006/relationships/slideLayout" Target="../slideLayouts/slideLayout191.xml"/><Relationship Id="rId75" Type="http://schemas.openxmlformats.org/officeDocument/2006/relationships/slideLayout" Target="../slideLayouts/slideLayout196.xml"/><Relationship Id="rId91" Type="http://schemas.openxmlformats.org/officeDocument/2006/relationships/slideLayout" Target="../slideLayouts/slideLayout212.xml"/><Relationship Id="rId96" Type="http://schemas.openxmlformats.org/officeDocument/2006/relationships/slideLayout" Target="../slideLayouts/slideLayout217.xml"/><Relationship Id="rId140" Type="http://schemas.openxmlformats.org/officeDocument/2006/relationships/slideLayout" Target="../slideLayouts/slideLayout26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49" Type="http://schemas.openxmlformats.org/officeDocument/2006/relationships/slideLayout" Target="../slideLayouts/slideLayout170.xml"/><Relationship Id="rId114" Type="http://schemas.openxmlformats.org/officeDocument/2006/relationships/slideLayout" Target="../slideLayouts/slideLayout235.xml"/><Relationship Id="rId119" Type="http://schemas.openxmlformats.org/officeDocument/2006/relationships/slideLayout" Target="../slideLayouts/slideLayout240.xml"/><Relationship Id="rId44" Type="http://schemas.openxmlformats.org/officeDocument/2006/relationships/slideLayout" Target="../slideLayouts/slideLayout165.xml"/><Relationship Id="rId60" Type="http://schemas.openxmlformats.org/officeDocument/2006/relationships/slideLayout" Target="../slideLayouts/slideLayout181.xml"/><Relationship Id="rId65" Type="http://schemas.openxmlformats.org/officeDocument/2006/relationships/slideLayout" Target="../slideLayouts/slideLayout186.xml"/><Relationship Id="rId81" Type="http://schemas.openxmlformats.org/officeDocument/2006/relationships/slideLayout" Target="../slideLayouts/slideLayout202.xml"/><Relationship Id="rId86" Type="http://schemas.openxmlformats.org/officeDocument/2006/relationships/slideLayout" Target="../slideLayouts/slideLayout207.xml"/><Relationship Id="rId130" Type="http://schemas.openxmlformats.org/officeDocument/2006/relationships/slideLayout" Target="../slideLayouts/slideLayout251.xml"/><Relationship Id="rId135" Type="http://schemas.openxmlformats.org/officeDocument/2006/relationships/slideLayout" Target="../slideLayouts/slideLayout256.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9" Type="http://schemas.openxmlformats.org/officeDocument/2006/relationships/slideLayout" Target="../slideLayouts/slideLayout160.xml"/><Relationship Id="rId109" Type="http://schemas.openxmlformats.org/officeDocument/2006/relationships/slideLayout" Target="../slideLayouts/slideLayout230.xml"/><Relationship Id="rId34" Type="http://schemas.openxmlformats.org/officeDocument/2006/relationships/slideLayout" Target="../slideLayouts/slideLayout155.xml"/><Relationship Id="rId50" Type="http://schemas.openxmlformats.org/officeDocument/2006/relationships/slideLayout" Target="../slideLayouts/slideLayout171.xml"/><Relationship Id="rId55" Type="http://schemas.openxmlformats.org/officeDocument/2006/relationships/slideLayout" Target="../slideLayouts/slideLayout176.xml"/><Relationship Id="rId76" Type="http://schemas.openxmlformats.org/officeDocument/2006/relationships/slideLayout" Target="../slideLayouts/slideLayout197.xml"/><Relationship Id="rId97" Type="http://schemas.openxmlformats.org/officeDocument/2006/relationships/slideLayout" Target="../slideLayouts/slideLayout218.xml"/><Relationship Id="rId104" Type="http://schemas.openxmlformats.org/officeDocument/2006/relationships/slideLayout" Target="../slideLayouts/slideLayout225.xml"/><Relationship Id="rId120" Type="http://schemas.openxmlformats.org/officeDocument/2006/relationships/slideLayout" Target="../slideLayouts/slideLayout241.xml"/><Relationship Id="rId125" Type="http://schemas.openxmlformats.org/officeDocument/2006/relationships/slideLayout" Target="../slideLayouts/slideLayout246.xml"/><Relationship Id="rId141" Type="http://schemas.openxmlformats.org/officeDocument/2006/relationships/slideLayout" Target="../slideLayouts/slideLayout262.xml"/><Relationship Id="rId7" Type="http://schemas.openxmlformats.org/officeDocument/2006/relationships/slideLayout" Target="../slideLayouts/slideLayout128.xml"/><Relationship Id="rId71" Type="http://schemas.openxmlformats.org/officeDocument/2006/relationships/slideLayout" Target="../slideLayouts/slideLayout192.xml"/><Relationship Id="rId92" Type="http://schemas.openxmlformats.org/officeDocument/2006/relationships/slideLayout" Target="../slideLayouts/slideLayout213.xml"/><Relationship Id="rId2" Type="http://schemas.openxmlformats.org/officeDocument/2006/relationships/slideLayout" Target="../slideLayouts/slideLayout123.xml"/><Relationship Id="rId29" Type="http://schemas.openxmlformats.org/officeDocument/2006/relationships/slideLayout" Target="../slideLayouts/slideLayout150.xml"/><Relationship Id="rId24" Type="http://schemas.openxmlformats.org/officeDocument/2006/relationships/slideLayout" Target="../slideLayouts/slideLayout145.xml"/><Relationship Id="rId40" Type="http://schemas.openxmlformats.org/officeDocument/2006/relationships/slideLayout" Target="../slideLayouts/slideLayout161.xml"/><Relationship Id="rId45" Type="http://schemas.openxmlformats.org/officeDocument/2006/relationships/slideLayout" Target="../slideLayouts/slideLayout166.xml"/><Relationship Id="rId66" Type="http://schemas.openxmlformats.org/officeDocument/2006/relationships/slideLayout" Target="../slideLayouts/slideLayout187.xml"/><Relationship Id="rId87" Type="http://schemas.openxmlformats.org/officeDocument/2006/relationships/slideLayout" Target="../slideLayouts/slideLayout208.xml"/><Relationship Id="rId110" Type="http://schemas.openxmlformats.org/officeDocument/2006/relationships/slideLayout" Target="../slideLayouts/slideLayout231.xml"/><Relationship Id="rId115" Type="http://schemas.openxmlformats.org/officeDocument/2006/relationships/slideLayout" Target="../slideLayouts/slideLayout236.xml"/><Relationship Id="rId131" Type="http://schemas.openxmlformats.org/officeDocument/2006/relationships/slideLayout" Target="../slideLayouts/slideLayout252.xml"/><Relationship Id="rId136" Type="http://schemas.openxmlformats.org/officeDocument/2006/relationships/slideLayout" Target="../slideLayouts/slideLayout257.xml"/><Relationship Id="rId61" Type="http://schemas.openxmlformats.org/officeDocument/2006/relationships/slideLayout" Target="../slideLayouts/slideLayout182.xml"/><Relationship Id="rId82" Type="http://schemas.openxmlformats.org/officeDocument/2006/relationships/slideLayout" Target="../slideLayouts/slideLayout203.xml"/><Relationship Id="rId19" Type="http://schemas.openxmlformats.org/officeDocument/2006/relationships/slideLayout" Target="../slideLayouts/slideLayout140.xml"/><Relationship Id="rId14" Type="http://schemas.openxmlformats.org/officeDocument/2006/relationships/slideLayout" Target="../slideLayouts/slideLayout135.xml"/><Relationship Id="rId30" Type="http://schemas.openxmlformats.org/officeDocument/2006/relationships/slideLayout" Target="../slideLayouts/slideLayout151.xml"/><Relationship Id="rId35" Type="http://schemas.openxmlformats.org/officeDocument/2006/relationships/slideLayout" Target="../slideLayouts/slideLayout156.xml"/><Relationship Id="rId56" Type="http://schemas.openxmlformats.org/officeDocument/2006/relationships/slideLayout" Target="../slideLayouts/slideLayout177.xml"/><Relationship Id="rId77" Type="http://schemas.openxmlformats.org/officeDocument/2006/relationships/slideLayout" Target="../slideLayouts/slideLayout198.xml"/><Relationship Id="rId100" Type="http://schemas.openxmlformats.org/officeDocument/2006/relationships/slideLayout" Target="../slideLayouts/slideLayout221.xml"/><Relationship Id="rId105" Type="http://schemas.openxmlformats.org/officeDocument/2006/relationships/slideLayout" Target="../slideLayouts/slideLayout226.xml"/><Relationship Id="rId126" Type="http://schemas.openxmlformats.org/officeDocument/2006/relationships/slideLayout" Target="../slideLayouts/slideLayout247.xml"/><Relationship Id="rId8" Type="http://schemas.openxmlformats.org/officeDocument/2006/relationships/slideLayout" Target="../slideLayouts/slideLayout129.xml"/><Relationship Id="rId51" Type="http://schemas.openxmlformats.org/officeDocument/2006/relationships/slideLayout" Target="../slideLayouts/slideLayout172.xml"/><Relationship Id="rId72" Type="http://schemas.openxmlformats.org/officeDocument/2006/relationships/slideLayout" Target="../slideLayouts/slideLayout193.xml"/><Relationship Id="rId93" Type="http://schemas.openxmlformats.org/officeDocument/2006/relationships/slideLayout" Target="../slideLayouts/slideLayout214.xml"/><Relationship Id="rId98" Type="http://schemas.openxmlformats.org/officeDocument/2006/relationships/slideLayout" Target="../slideLayouts/slideLayout219.xml"/><Relationship Id="rId121" Type="http://schemas.openxmlformats.org/officeDocument/2006/relationships/slideLayout" Target="../slideLayouts/slideLayout242.xml"/><Relationship Id="rId142" Type="http://schemas.openxmlformats.org/officeDocument/2006/relationships/theme" Target="../theme/theme7.xml"/><Relationship Id="rId3" Type="http://schemas.openxmlformats.org/officeDocument/2006/relationships/slideLayout" Target="../slideLayouts/slideLayout124.xml"/><Relationship Id="rId25" Type="http://schemas.openxmlformats.org/officeDocument/2006/relationships/slideLayout" Target="../slideLayouts/slideLayout146.xml"/><Relationship Id="rId46" Type="http://schemas.openxmlformats.org/officeDocument/2006/relationships/slideLayout" Target="../slideLayouts/slideLayout167.xml"/><Relationship Id="rId67" Type="http://schemas.openxmlformats.org/officeDocument/2006/relationships/slideLayout" Target="../slideLayouts/slideLayout188.xml"/><Relationship Id="rId116" Type="http://schemas.openxmlformats.org/officeDocument/2006/relationships/slideLayout" Target="../slideLayouts/slideLayout237.xml"/><Relationship Id="rId137" Type="http://schemas.openxmlformats.org/officeDocument/2006/relationships/slideLayout" Target="../slideLayouts/slideLayout258.xml"/><Relationship Id="rId20" Type="http://schemas.openxmlformats.org/officeDocument/2006/relationships/slideLayout" Target="../slideLayouts/slideLayout141.xml"/><Relationship Id="rId41" Type="http://schemas.openxmlformats.org/officeDocument/2006/relationships/slideLayout" Target="../slideLayouts/slideLayout162.xml"/><Relationship Id="rId62" Type="http://schemas.openxmlformats.org/officeDocument/2006/relationships/slideLayout" Target="../slideLayouts/slideLayout183.xml"/><Relationship Id="rId83" Type="http://schemas.openxmlformats.org/officeDocument/2006/relationships/slideLayout" Target="../slideLayouts/slideLayout204.xml"/><Relationship Id="rId88" Type="http://schemas.openxmlformats.org/officeDocument/2006/relationships/slideLayout" Target="../slideLayouts/slideLayout209.xml"/><Relationship Id="rId111" Type="http://schemas.openxmlformats.org/officeDocument/2006/relationships/slideLayout" Target="../slideLayouts/slideLayout232.xml"/><Relationship Id="rId132" Type="http://schemas.openxmlformats.org/officeDocument/2006/relationships/slideLayout" Target="../slideLayouts/slideLayout253.xml"/><Relationship Id="rId15" Type="http://schemas.openxmlformats.org/officeDocument/2006/relationships/slideLayout" Target="../slideLayouts/slideLayout136.xml"/><Relationship Id="rId36" Type="http://schemas.openxmlformats.org/officeDocument/2006/relationships/slideLayout" Target="../slideLayouts/slideLayout157.xml"/><Relationship Id="rId57" Type="http://schemas.openxmlformats.org/officeDocument/2006/relationships/slideLayout" Target="../slideLayouts/slideLayout178.xml"/><Relationship Id="rId106" Type="http://schemas.openxmlformats.org/officeDocument/2006/relationships/slideLayout" Target="../slideLayouts/slideLayout227.xml"/><Relationship Id="rId127" Type="http://schemas.openxmlformats.org/officeDocument/2006/relationships/slideLayout" Target="../slideLayouts/slideLayout248.xml"/><Relationship Id="rId10" Type="http://schemas.openxmlformats.org/officeDocument/2006/relationships/slideLayout" Target="../slideLayouts/slideLayout131.xml"/><Relationship Id="rId31" Type="http://schemas.openxmlformats.org/officeDocument/2006/relationships/slideLayout" Target="../slideLayouts/slideLayout152.xml"/><Relationship Id="rId52" Type="http://schemas.openxmlformats.org/officeDocument/2006/relationships/slideLayout" Target="../slideLayouts/slideLayout173.xml"/><Relationship Id="rId73" Type="http://schemas.openxmlformats.org/officeDocument/2006/relationships/slideLayout" Target="../slideLayouts/slideLayout194.xml"/><Relationship Id="rId78" Type="http://schemas.openxmlformats.org/officeDocument/2006/relationships/slideLayout" Target="../slideLayouts/slideLayout199.xml"/><Relationship Id="rId94" Type="http://schemas.openxmlformats.org/officeDocument/2006/relationships/slideLayout" Target="../slideLayouts/slideLayout215.xml"/><Relationship Id="rId99" Type="http://schemas.openxmlformats.org/officeDocument/2006/relationships/slideLayout" Target="../slideLayouts/slideLayout220.xml"/><Relationship Id="rId101" Type="http://schemas.openxmlformats.org/officeDocument/2006/relationships/slideLayout" Target="../slideLayouts/slideLayout222.xml"/><Relationship Id="rId122" Type="http://schemas.openxmlformats.org/officeDocument/2006/relationships/slideLayout" Target="../slideLayouts/slideLayout243.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26" Type="http://schemas.openxmlformats.org/officeDocument/2006/relationships/slideLayout" Target="../slideLayouts/slideLayout147.xml"/><Relationship Id="rId47" Type="http://schemas.openxmlformats.org/officeDocument/2006/relationships/slideLayout" Target="../slideLayouts/slideLayout168.xml"/><Relationship Id="rId68" Type="http://schemas.openxmlformats.org/officeDocument/2006/relationships/slideLayout" Target="../slideLayouts/slideLayout189.xml"/><Relationship Id="rId89" Type="http://schemas.openxmlformats.org/officeDocument/2006/relationships/slideLayout" Target="../slideLayouts/slideLayout210.xml"/><Relationship Id="rId112" Type="http://schemas.openxmlformats.org/officeDocument/2006/relationships/slideLayout" Target="../slideLayouts/slideLayout233.xml"/><Relationship Id="rId133" Type="http://schemas.openxmlformats.org/officeDocument/2006/relationships/slideLayout" Target="../slideLayouts/slideLayout254.xml"/><Relationship Id="rId16" Type="http://schemas.openxmlformats.org/officeDocument/2006/relationships/slideLayout" Target="../slideLayouts/slideLayout13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75.xml"/><Relationship Id="rId18" Type="http://schemas.openxmlformats.org/officeDocument/2006/relationships/slideLayout" Target="../slideLayouts/slideLayout280.xml"/><Relationship Id="rId26" Type="http://schemas.openxmlformats.org/officeDocument/2006/relationships/slideLayout" Target="../slideLayouts/slideLayout288.xml"/><Relationship Id="rId39" Type="http://schemas.openxmlformats.org/officeDocument/2006/relationships/theme" Target="../theme/theme8.xml"/><Relationship Id="rId21" Type="http://schemas.openxmlformats.org/officeDocument/2006/relationships/slideLayout" Target="../slideLayouts/slideLayout283.xml"/><Relationship Id="rId34" Type="http://schemas.openxmlformats.org/officeDocument/2006/relationships/slideLayout" Target="../slideLayouts/slideLayout296.xml"/><Relationship Id="rId7" Type="http://schemas.openxmlformats.org/officeDocument/2006/relationships/slideLayout" Target="../slideLayouts/slideLayout269.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25" Type="http://schemas.openxmlformats.org/officeDocument/2006/relationships/slideLayout" Target="../slideLayouts/slideLayout287.xml"/><Relationship Id="rId33" Type="http://schemas.openxmlformats.org/officeDocument/2006/relationships/slideLayout" Target="../slideLayouts/slideLayout295.xml"/><Relationship Id="rId38" Type="http://schemas.openxmlformats.org/officeDocument/2006/relationships/slideLayout" Target="../slideLayouts/slideLayout300.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20" Type="http://schemas.openxmlformats.org/officeDocument/2006/relationships/slideLayout" Target="../slideLayouts/slideLayout282.xml"/><Relationship Id="rId29" Type="http://schemas.openxmlformats.org/officeDocument/2006/relationships/slideLayout" Target="../slideLayouts/slideLayout291.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24" Type="http://schemas.openxmlformats.org/officeDocument/2006/relationships/slideLayout" Target="../slideLayouts/slideLayout286.xml"/><Relationship Id="rId32" Type="http://schemas.openxmlformats.org/officeDocument/2006/relationships/slideLayout" Target="../slideLayouts/slideLayout294.xml"/><Relationship Id="rId37" Type="http://schemas.openxmlformats.org/officeDocument/2006/relationships/slideLayout" Target="../slideLayouts/slideLayout299.xml"/><Relationship Id="rId5" Type="http://schemas.openxmlformats.org/officeDocument/2006/relationships/slideLayout" Target="../slideLayouts/slideLayout267.xml"/><Relationship Id="rId15" Type="http://schemas.openxmlformats.org/officeDocument/2006/relationships/slideLayout" Target="../slideLayouts/slideLayout277.xml"/><Relationship Id="rId23" Type="http://schemas.openxmlformats.org/officeDocument/2006/relationships/slideLayout" Target="../slideLayouts/slideLayout285.xml"/><Relationship Id="rId28" Type="http://schemas.openxmlformats.org/officeDocument/2006/relationships/slideLayout" Target="../slideLayouts/slideLayout290.xml"/><Relationship Id="rId36" Type="http://schemas.openxmlformats.org/officeDocument/2006/relationships/slideLayout" Target="../slideLayouts/slideLayout298.xml"/><Relationship Id="rId10" Type="http://schemas.openxmlformats.org/officeDocument/2006/relationships/slideLayout" Target="../slideLayouts/slideLayout272.xml"/><Relationship Id="rId19" Type="http://schemas.openxmlformats.org/officeDocument/2006/relationships/slideLayout" Target="../slideLayouts/slideLayout281.xml"/><Relationship Id="rId31" Type="http://schemas.openxmlformats.org/officeDocument/2006/relationships/slideLayout" Target="../slideLayouts/slideLayout293.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 Id="rId22" Type="http://schemas.openxmlformats.org/officeDocument/2006/relationships/slideLayout" Target="../slideLayouts/slideLayout284.xml"/><Relationship Id="rId27" Type="http://schemas.openxmlformats.org/officeDocument/2006/relationships/slideLayout" Target="../slideLayouts/slideLayout289.xml"/><Relationship Id="rId30" Type="http://schemas.openxmlformats.org/officeDocument/2006/relationships/slideLayout" Target="../slideLayouts/slideLayout292.xml"/><Relationship Id="rId35" Type="http://schemas.openxmlformats.org/officeDocument/2006/relationships/slideLayout" Target="../slideLayouts/slideLayout297.xml"/><Relationship Id="rId8" Type="http://schemas.openxmlformats.org/officeDocument/2006/relationships/slideLayout" Target="../slideLayouts/slideLayout270.xml"/><Relationship Id="rId3" Type="http://schemas.openxmlformats.org/officeDocument/2006/relationships/slideLayout" Target="../slideLayouts/slideLayout26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08.xml"/><Relationship Id="rId13" Type="http://schemas.openxmlformats.org/officeDocument/2006/relationships/theme" Target="../theme/theme9.xml"/><Relationship Id="rId3" Type="http://schemas.openxmlformats.org/officeDocument/2006/relationships/slideLayout" Target="../slideLayouts/slideLayout303.xml"/><Relationship Id="rId7" Type="http://schemas.openxmlformats.org/officeDocument/2006/relationships/slideLayout" Target="../slideLayouts/slideLayout307.xml"/><Relationship Id="rId12" Type="http://schemas.openxmlformats.org/officeDocument/2006/relationships/slideLayout" Target="../slideLayouts/slideLayout312.xml"/><Relationship Id="rId2" Type="http://schemas.openxmlformats.org/officeDocument/2006/relationships/slideLayout" Target="../slideLayouts/slideLayout302.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5" Type="http://schemas.openxmlformats.org/officeDocument/2006/relationships/slideLayout" Target="../slideLayouts/slideLayout305.xml"/><Relationship Id="rId10" Type="http://schemas.openxmlformats.org/officeDocument/2006/relationships/slideLayout" Target="../slideLayouts/slideLayout310.xml"/><Relationship Id="rId4" Type="http://schemas.openxmlformats.org/officeDocument/2006/relationships/slideLayout" Target="../slideLayouts/slideLayout304.xml"/><Relationship Id="rId9" Type="http://schemas.openxmlformats.org/officeDocument/2006/relationships/slideLayout" Target="../slideLayouts/slideLayout3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DOC ID / Month XX, 2017 / © 2017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875" r:id="rId1"/>
    <p:sldLayoutId id="2147483894" r:id="rId2"/>
    <p:sldLayoutId id="2147483898" r:id="rId3"/>
    <p:sldLayoutId id="2147483905" r:id="rId4"/>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pic>
        <p:nvPicPr>
          <p:cNvPr id="5" name="Picture 4">
            <a:extLst>
              <a:ext uri="{FF2B5EF4-FFF2-40B4-BE49-F238E27FC236}">
                <a16:creationId xmlns:a16="http://schemas.microsoft.com/office/drawing/2014/main" id="{90D00697-9282-41EE-AE75-1F6C88384D89}"/>
              </a:ext>
            </a:extLst>
          </p:cNvPr>
          <p:cNvPicPr>
            <a:picLocks noChangeAspect="1"/>
          </p:cNvPicPr>
          <p:nvPr userDrawn="1"/>
        </p:nvPicPr>
        <p:blipFill>
          <a:blip r:embed="rId25"/>
          <a:stretch>
            <a:fillRect/>
          </a:stretch>
        </p:blipFill>
        <p:spPr>
          <a:xfrm>
            <a:off x="1" y="4680472"/>
            <a:ext cx="1175465" cy="429176"/>
          </a:xfrm>
          <a:prstGeom prst="rect">
            <a:avLst/>
          </a:prstGeom>
        </p:spPr>
      </p:pic>
    </p:spTree>
    <p:custDataLst>
      <p:tags r:id="rId24"/>
    </p:custDataLst>
    <p:extLst>
      <p:ext uri="{BB962C8B-B14F-4D97-AF65-F5344CB8AC3E}">
        <p14:creationId xmlns:p14="http://schemas.microsoft.com/office/powerpoint/2010/main" val="2178905694"/>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A83C1F-4C5D-0E43-991F-C8FBB7BFA0E9}"/>
              </a:ext>
            </a:extLst>
          </p:cNvPr>
          <p:cNvSpPr>
            <a:spLocks noGrp="1"/>
          </p:cNvSpPr>
          <p:nvPr>
            <p:ph type="title"/>
          </p:nvPr>
        </p:nvSpPr>
        <p:spPr>
          <a:xfrm>
            <a:off x="0" y="1"/>
            <a:ext cx="9144000" cy="657997"/>
          </a:xfrm>
          <a:prstGeom prst="rect">
            <a:avLst/>
          </a:prstGeom>
          <a:solidFill>
            <a:schemeClr val="accent1">
              <a:lumMod val="75000"/>
            </a:schemeClr>
          </a:solidFill>
          <a:ln w="3175">
            <a:miter lim="400000"/>
          </a:ln>
        </p:spPr>
        <p:txBody>
          <a:bodyPr lIns="243840" tIns="243840" rIns="25400" bIns="25400" anchor="t" anchorCtr="0"/>
          <a:lstStyle/>
          <a:p>
            <a:pPr marL="0" lvl="0" defTabSz="685783"/>
            <a:r>
              <a:rPr lang="en-US" dirty="0"/>
              <a:t>Click to edit Master title style</a:t>
            </a:r>
          </a:p>
        </p:txBody>
      </p:sp>
      <p:sp>
        <p:nvSpPr>
          <p:cNvPr id="3" name="Text Placeholder 2">
            <a:extLst>
              <a:ext uri="{FF2B5EF4-FFF2-40B4-BE49-F238E27FC236}">
                <a16:creationId xmlns:a16="http://schemas.microsoft.com/office/drawing/2014/main" id="{96FBA0E7-76D0-FC4A-AA02-B8A08B9E555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F6254DF-7364-B24D-AF5E-9A483B734B7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062730-4640-9E43-A487-CF0E6A97C79F}" type="datetimeFigureOut">
              <a:rPr lang="en-US" smtClean="0"/>
              <a:t>5/10/2020</a:t>
            </a:fld>
            <a:endParaRPr lang="en-US" dirty="0"/>
          </a:p>
        </p:txBody>
      </p:sp>
      <p:sp>
        <p:nvSpPr>
          <p:cNvPr id="5" name="Footer Placeholder 4">
            <a:extLst>
              <a:ext uri="{FF2B5EF4-FFF2-40B4-BE49-F238E27FC236}">
                <a16:creationId xmlns:a16="http://schemas.microsoft.com/office/drawing/2014/main" id="{4753369D-134C-8B48-A5A5-84589D3F64C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3C9868F-E39C-3F47-8C49-4995B8AFE8C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0C83A4F-801A-764D-BF9D-89D2FD481754}" type="slidenum">
              <a:rPr lang="en-US" smtClean="0"/>
              <a:t>‹#›</a:t>
            </a:fld>
            <a:endParaRPr lang="en-US" dirty="0"/>
          </a:p>
        </p:txBody>
      </p:sp>
    </p:spTree>
    <p:extLst>
      <p:ext uri="{BB962C8B-B14F-4D97-AF65-F5344CB8AC3E}">
        <p14:creationId xmlns:p14="http://schemas.microsoft.com/office/powerpoint/2010/main" val="1737041980"/>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Lst>
  <p:txStyles>
    <p:titleStyle>
      <a:lvl1pPr algn="l" defTabSz="685800" rtl="0" eaLnBrk="1" latinLnBrk="0" hangingPunct="1">
        <a:lnSpc>
          <a:spcPct val="90000"/>
        </a:lnSpc>
        <a:spcBef>
          <a:spcPct val="0"/>
        </a:spcBef>
        <a:buNone/>
        <a:defRPr lang="en-US" sz="2100" b="1" i="0" kern="1200" dirty="0">
          <a:solidFill>
            <a:srgbClr val="FFFFFF"/>
          </a:solidFill>
          <a:latin typeface="+mj-lt"/>
          <a:ea typeface="Helvetica Neue" panose="02000503000000020004" pitchFamily="2" charset="0"/>
          <a:cs typeface="Helvetica Neue" panose="02000503000000020004" pitchFamily="2"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mj-lt"/>
          <a:ea typeface="Helvetica Neue Light" panose="02000403000000020004" pitchFamily="2" charset="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mj-lt"/>
          <a:ea typeface="Helvetica Neue Light" panose="02000403000000020004" pitchFamily="2" charset="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mj-lt"/>
          <a:ea typeface="Helvetica Neue Light" panose="02000403000000020004" pitchFamily="2" charset="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mj-lt"/>
          <a:ea typeface="Helvetica Neue Light" panose="02000403000000020004" pitchFamily="2" charset="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mj-lt"/>
          <a:ea typeface="Helvetica Neue Light" panose="02000403000000020004" pitchFamily="2"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783"/>
            <a:fld id="{3FD999D4-B456-9943-89B7-30D56181CE18}" type="slidenum">
              <a:rPr lang="en-US" smtClean="0">
                <a:solidFill>
                  <a:srgbClr val="FFFFFF"/>
                </a:solidFill>
              </a:rPr>
              <a:pPr defTabSz="685783"/>
              <a:t>‹#›</a:t>
            </a:fld>
            <a:endParaRPr lang="en-US" dirty="0">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alpha val="20000"/>
                  </a:schemeClr>
                </a:solidFill>
                <a:latin typeface="+mn-lt"/>
                <a:ea typeface="Arial" charset="0"/>
                <a:cs typeface="Arial" charset="0"/>
              </a:defRPr>
            </a:lvl1pPr>
          </a:lstStyle>
          <a:p>
            <a:pPr defTabSz="685783"/>
            <a:r>
              <a:rPr lang="en-US" dirty="0">
                <a:solidFill>
                  <a:srgbClr val="FFFFFF">
                    <a:alpha val="20000"/>
                  </a:srgbClr>
                </a:solidFill>
              </a:rPr>
              <a:t>© 2018 IBM Corporation                 </a:t>
            </a:r>
          </a:p>
        </p:txBody>
      </p:sp>
    </p:spTree>
    <p:extLst>
      <p:ext uri="{BB962C8B-B14F-4D97-AF65-F5344CB8AC3E}">
        <p14:creationId xmlns:p14="http://schemas.microsoft.com/office/powerpoint/2010/main" val="2996302201"/>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 id="2147483964" r:id="rId21"/>
    <p:sldLayoutId id="2147483965" r:id="rId22"/>
    <p:sldLayoutId id="2147483966" r:id="rId23"/>
    <p:sldLayoutId id="2147483967" r:id="rId24"/>
    <p:sldLayoutId id="2147483968" r:id="rId25"/>
    <p:sldLayoutId id="2147483969" r:id="rId26"/>
    <p:sldLayoutId id="2147483970" r:id="rId27"/>
    <p:sldLayoutId id="2147483971" r:id="rId28"/>
    <p:sldLayoutId id="2147483972" r:id="rId29"/>
    <p:sldLayoutId id="2147483973" r:id="rId30"/>
    <p:sldLayoutId id="2147483974" r:id="rId31"/>
    <p:sldLayoutId id="2147483975" r:id="rId32"/>
    <p:sldLayoutId id="2147483976" r:id="rId33"/>
    <p:sldLayoutId id="2147483977" r:id="rId34"/>
    <p:sldLayoutId id="2147483978" r:id="rId35"/>
    <p:sldLayoutId id="2147483979" r:id="rId36"/>
    <p:sldLayoutId id="2147483980" r:id="rId37"/>
    <p:sldLayoutId id="2147483981" r:id="rId38"/>
    <p:sldLayoutId id="2147483982" r:id="rId39"/>
    <p:sldLayoutId id="2147483983" r:id="rId40"/>
    <p:sldLayoutId id="2147483984" r:id="rId41"/>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endParaRPr lang="en-US"/>
          </a:p>
        </p:txBody>
      </p:sp>
    </p:spTree>
    <p:extLst>
      <p:ext uri="{BB962C8B-B14F-4D97-AF65-F5344CB8AC3E}">
        <p14:creationId xmlns:p14="http://schemas.microsoft.com/office/powerpoint/2010/main" val="1515672246"/>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6" r:id="rId21"/>
    <p:sldLayoutId id="2147484007" r:id="rId22"/>
    <p:sldLayoutId id="2147484008" r:id="rId23"/>
    <p:sldLayoutId id="2147484009" r:id="rId24"/>
    <p:sldLayoutId id="2147484010" r:id="rId25"/>
    <p:sldLayoutId id="2147484011" r:id="rId26"/>
    <p:sldLayoutId id="2147484012" r:id="rId27"/>
    <p:sldLayoutId id="2147484013" r:id="rId28"/>
    <p:sldLayoutId id="2147484014" r:id="rId29"/>
    <p:sldLayoutId id="2147484015" r:id="rId30"/>
    <p:sldLayoutId id="2147484016" r:id="rId31"/>
    <p:sldLayoutId id="2147484017" r:id="rId32"/>
    <p:sldLayoutId id="2147484018" r:id="rId33"/>
    <p:sldLayoutId id="2147484019" r:id="rId34"/>
    <p:sldLayoutId id="2147484020"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ibm.biz/artelligence</a:t>
            </a:r>
            <a:endParaRPr lang="en-US" dirty="0"/>
          </a:p>
        </p:txBody>
      </p:sp>
    </p:spTree>
    <p:extLst>
      <p:ext uri="{BB962C8B-B14F-4D97-AF65-F5344CB8AC3E}">
        <p14:creationId xmlns:p14="http://schemas.microsoft.com/office/powerpoint/2010/main" val="3913207232"/>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28600" y="124969"/>
            <a:ext cx="4114800" cy="44937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r>
              <a:t>Title Text</a:t>
            </a:r>
          </a:p>
        </p:txBody>
      </p:sp>
      <p:sp>
        <p:nvSpPr>
          <p:cNvPr id="3" name="Body Level One…"/>
          <p:cNvSpPr txBox="1">
            <a:spLocks noGrp="1"/>
          </p:cNvSpPr>
          <p:nvPr>
            <p:ph type="body" idx="1"/>
          </p:nvPr>
        </p:nvSpPr>
        <p:spPr>
          <a:xfrm>
            <a:off x="5103813" y="1828800"/>
            <a:ext cx="3581401" cy="3314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812808" y="4848894"/>
            <a:ext cx="102592" cy="92333"/>
          </a:xfrm>
          <a:prstGeom prst="rect">
            <a:avLst/>
          </a:prstGeom>
          <a:ln w="12700">
            <a:miter lim="400000"/>
          </a:ln>
        </p:spPr>
        <p:txBody>
          <a:bodyPr wrap="none" lIns="0" tIns="0" rIns="0" bIns="0" anchor="ctr">
            <a:spAutoFit/>
          </a:bodyPr>
          <a:lstStyle>
            <a:lvl1pPr algn="r">
              <a:defRPr sz="600">
                <a:solidFill>
                  <a:srgbClr val="FFFFFF"/>
                </a:solidFill>
                <a:latin typeface="IBM Plex Sans"/>
                <a:ea typeface="IBM Plex Sans"/>
                <a:cs typeface="IBM Plex Sans"/>
                <a:sym typeface="IBM Plex Sans"/>
              </a:defRPr>
            </a:lvl1pPr>
          </a:lstStyle>
          <a:p>
            <a:pPr defTabSz="685783" hangingPunct="0"/>
            <a:fld id="{86CB4B4D-7CA3-9044-876B-883B54F8677D}" type="slidenum">
              <a:rPr lang="uk-UA" kern="0" smtClean="0"/>
              <a:pPr defTabSz="685783" hangingPunct="0"/>
              <a:t>‹#›</a:t>
            </a:fld>
            <a:endParaRPr lang="uk-UA" kern="0"/>
          </a:p>
        </p:txBody>
      </p:sp>
    </p:spTree>
    <p:extLst>
      <p:ext uri="{BB962C8B-B14F-4D97-AF65-F5344CB8AC3E}">
        <p14:creationId xmlns:p14="http://schemas.microsoft.com/office/powerpoint/2010/main" val="2785791468"/>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49" r:id="rId20"/>
    <p:sldLayoutId id="2147484050" r:id="rId21"/>
    <p:sldLayoutId id="2147484051" r:id="rId22"/>
    <p:sldLayoutId id="2147484052" r:id="rId23"/>
    <p:sldLayoutId id="2147484053" r:id="rId24"/>
    <p:sldLayoutId id="2147484054" r:id="rId25"/>
    <p:sldLayoutId id="2147484055" r:id="rId26"/>
    <p:sldLayoutId id="2147484056" r:id="rId27"/>
    <p:sldLayoutId id="2147484057" r:id="rId28"/>
    <p:sldLayoutId id="2147484058" r:id="rId29"/>
    <p:sldLayoutId id="2147484059" r:id="rId30"/>
    <p:sldLayoutId id="2147484060" r:id="rId31"/>
    <p:sldLayoutId id="2147484061" r:id="rId32"/>
    <p:sldLayoutId id="2147484062" r:id="rId33"/>
    <p:sldLayoutId id="2147484063" r:id="rId34"/>
    <p:sldLayoutId id="2147484064" r:id="rId35"/>
    <p:sldLayoutId id="2147484065" r:id="rId36"/>
    <p:sldLayoutId id="2147484066" r:id="rId37"/>
    <p:sldLayoutId id="2147484067" r:id="rId38"/>
    <p:sldLayoutId id="2147484068" r:id="rId39"/>
    <p:sldLayoutId id="2147484069" r:id="rId40"/>
    <p:sldLayoutId id="2147484070" r:id="rId41"/>
    <p:sldLayoutId id="2147484071" r:id="rId42"/>
    <p:sldLayoutId id="2147484072" r:id="rId43"/>
    <p:sldLayoutId id="2147484073" r:id="rId44"/>
    <p:sldLayoutId id="2147484074" r:id="rId45"/>
    <p:sldLayoutId id="2147484075" r:id="rId46"/>
    <p:sldLayoutId id="2147484076" r:id="rId47"/>
    <p:sldLayoutId id="2147484077" r:id="rId48"/>
    <p:sldLayoutId id="2147484078" r:id="rId49"/>
    <p:sldLayoutId id="2147484079" r:id="rId50"/>
    <p:sldLayoutId id="2147484080" r:id="rId51"/>
    <p:sldLayoutId id="2147484081" r:id="rId52"/>
    <p:sldLayoutId id="2147484082" r:id="rId53"/>
    <p:sldLayoutId id="2147484083" r:id="rId54"/>
    <p:sldLayoutId id="2147484084" r:id="rId55"/>
    <p:sldLayoutId id="2147484085" r:id="rId56"/>
    <p:sldLayoutId id="2147484086" r:id="rId57"/>
    <p:sldLayoutId id="2147484087" r:id="rId58"/>
    <p:sldLayoutId id="2147484088" r:id="rId59"/>
    <p:sldLayoutId id="2147484089" r:id="rId60"/>
    <p:sldLayoutId id="2147484090" r:id="rId61"/>
    <p:sldLayoutId id="2147484091" r:id="rId62"/>
    <p:sldLayoutId id="2147484092" r:id="rId63"/>
    <p:sldLayoutId id="2147484093" r:id="rId64"/>
    <p:sldLayoutId id="2147484094" r:id="rId65"/>
    <p:sldLayoutId id="2147484095" r:id="rId66"/>
    <p:sldLayoutId id="2147484096" r:id="rId67"/>
    <p:sldLayoutId id="2147484097" r:id="rId68"/>
    <p:sldLayoutId id="2147484098" r:id="rId69"/>
    <p:sldLayoutId id="2147484099" r:id="rId70"/>
    <p:sldLayoutId id="2147484100" r:id="rId71"/>
    <p:sldLayoutId id="2147484101" r:id="rId72"/>
    <p:sldLayoutId id="2147484102" r:id="rId73"/>
    <p:sldLayoutId id="2147484103" r:id="rId74"/>
    <p:sldLayoutId id="2147484104" r:id="rId75"/>
    <p:sldLayoutId id="2147484105" r:id="rId76"/>
    <p:sldLayoutId id="2147484106" r:id="rId77"/>
    <p:sldLayoutId id="2147484107" r:id="rId78"/>
    <p:sldLayoutId id="2147484108" r:id="rId79"/>
    <p:sldLayoutId id="2147484109" r:id="rId80"/>
    <p:sldLayoutId id="2147484110" r:id="rId81"/>
    <p:sldLayoutId id="2147484111" r:id="rId82"/>
    <p:sldLayoutId id="2147484112" r:id="rId83"/>
    <p:sldLayoutId id="2147484113" r:id="rId84"/>
    <p:sldLayoutId id="2147484114" r:id="rId85"/>
    <p:sldLayoutId id="2147484115" r:id="rId86"/>
    <p:sldLayoutId id="2147484116" r:id="rId87"/>
    <p:sldLayoutId id="2147484117" r:id="rId88"/>
    <p:sldLayoutId id="2147484118" r:id="rId89"/>
    <p:sldLayoutId id="2147484119" r:id="rId90"/>
    <p:sldLayoutId id="2147484120" r:id="rId91"/>
    <p:sldLayoutId id="2147484121" r:id="rId92"/>
    <p:sldLayoutId id="2147484122" r:id="rId93"/>
    <p:sldLayoutId id="2147484123" r:id="rId94"/>
    <p:sldLayoutId id="2147484124" r:id="rId95"/>
    <p:sldLayoutId id="2147484125" r:id="rId96"/>
    <p:sldLayoutId id="2147484126" r:id="rId97"/>
    <p:sldLayoutId id="2147484127" r:id="rId98"/>
    <p:sldLayoutId id="2147484128" r:id="rId99"/>
    <p:sldLayoutId id="2147484129" r:id="rId100"/>
    <p:sldLayoutId id="2147484130" r:id="rId101"/>
    <p:sldLayoutId id="2147484131" r:id="rId102"/>
    <p:sldLayoutId id="2147484132" r:id="rId103"/>
    <p:sldLayoutId id="2147484133" r:id="rId104"/>
    <p:sldLayoutId id="2147484134" r:id="rId105"/>
    <p:sldLayoutId id="2147484135" r:id="rId106"/>
    <p:sldLayoutId id="2147484136" r:id="rId107"/>
    <p:sldLayoutId id="2147484137" r:id="rId108"/>
    <p:sldLayoutId id="2147484138" r:id="rId109"/>
    <p:sldLayoutId id="2147484139" r:id="rId110"/>
    <p:sldLayoutId id="2147484140" r:id="rId111"/>
    <p:sldLayoutId id="2147484141" r:id="rId112"/>
    <p:sldLayoutId id="2147484142" r:id="rId113"/>
    <p:sldLayoutId id="2147484143" r:id="rId114"/>
    <p:sldLayoutId id="2147484144" r:id="rId115"/>
    <p:sldLayoutId id="2147484145" r:id="rId116"/>
    <p:sldLayoutId id="2147484146" r:id="rId117"/>
    <p:sldLayoutId id="2147484147" r:id="rId118"/>
    <p:sldLayoutId id="2147484148" r:id="rId119"/>
    <p:sldLayoutId id="2147484149" r:id="rId120"/>
    <p:sldLayoutId id="2147484150" r:id="rId121"/>
    <p:sldLayoutId id="2147484151" r:id="rId122"/>
    <p:sldLayoutId id="2147484152" r:id="rId123"/>
    <p:sldLayoutId id="2147484153" r:id="rId124"/>
    <p:sldLayoutId id="2147484154" r:id="rId125"/>
    <p:sldLayoutId id="2147484155" r:id="rId126"/>
    <p:sldLayoutId id="2147484156" r:id="rId127"/>
    <p:sldLayoutId id="2147484157" r:id="rId128"/>
    <p:sldLayoutId id="2147484158" r:id="rId129"/>
    <p:sldLayoutId id="2147484159" r:id="rId130"/>
    <p:sldLayoutId id="2147484160" r:id="rId131"/>
    <p:sldLayoutId id="2147484161" r:id="rId132"/>
    <p:sldLayoutId id="2147484162" r:id="rId133"/>
    <p:sldLayoutId id="2147484163" r:id="rId134"/>
    <p:sldLayoutId id="2147484164" r:id="rId135"/>
    <p:sldLayoutId id="2147484165" r:id="rId136"/>
    <p:sldLayoutId id="2147484166" r:id="rId137"/>
    <p:sldLayoutId id="2147484167" r:id="rId138"/>
    <p:sldLayoutId id="2147484168" r:id="rId139"/>
    <p:sldLayoutId id="2147484169" r:id="rId140"/>
    <p:sldLayoutId id="2147484170" r:id="rId141"/>
  </p:sldLayoutIdLst>
  <p:transition spd="med"/>
  <p:hf hdr="0" ftr="0" dt="0"/>
  <p:txStyles>
    <p:title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p:titleStyle>
    <p:body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p:bodyStyle>
    <p:otherStyle>
      <a:lvl1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1pPr>
      <a:lvl2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2pPr>
      <a:lvl3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3pPr>
      <a:lvl4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4pPr>
      <a:lvl5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5pPr>
      <a:lvl6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6pPr>
      <a:lvl7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7pPr>
      <a:lvl8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8pPr>
      <a:lvl9pPr marL="0" marR="0" indent="0" algn="r" defTabSz="685783"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2747296158"/>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3" r:id="rId12"/>
    <p:sldLayoutId id="2147484184" r:id="rId13"/>
    <p:sldLayoutId id="2147484185" r:id="rId14"/>
    <p:sldLayoutId id="2147484186" r:id="rId15"/>
    <p:sldLayoutId id="2147484187" r:id="rId16"/>
    <p:sldLayoutId id="2147484188" r:id="rId17"/>
    <p:sldLayoutId id="2147484189" r:id="rId18"/>
    <p:sldLayoutId id="2147484190" r:id="rId19"/>
    <p:sldLayoutId id="2147484191" r:id="rId20"/>
    <p:sldLayoutId id="2147484192" r:id="rId21"/>
    <p:sldLayoutId id="2147484193" r:id="rId22"/>
    <p:sldLayoutId id="2147484194" r:id="rId23"/>
    <p:sldLayoutId id="2147484195" r:id="rId24"/>
    <p:sldLayoutId id="2147484196" r:id="rId25"/>
    <p:sldLayoutId id="2147484197" r:id="rId26"/>
    <p:sldLayoutId id="2147484198" r:id="rId27"/>
    <p:sldLayoutId id="2147484199" r:id="rId28"/>
    <p:sldLayoutId id="2147484200" r:id="rId29"/>
    <p:sldLayoutId id="2147484201" r:id="rId30"/>
    <p:sldLayoutId id="2147484202" r:id="rId31"/>
    <p:sldLayoutId id="2147484203" r:id="rId32"/>
    <p:sldLayoutId id="2147484204" r:id="rId33"/>
    <p:sldLayoutId id="2147484205" r:id="rId34"/>
    <p:sldLayoutId id="2147484206" r:id="rId35"/>
    <p:sldLayoutId id="2147484207" r:id="rId36"/>
    <p:sldLayoutId id="2147484208" r:id="rId37"/>
    <p:sldLayoutId id="2147484209" r:id="rId38"/>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1A447D-ADAC-6845-945B-31D8795BAC4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43C0B6-40C9-9B4F-B3A1-BFA62BBBB94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326E35-3BCD-2642-8C67-6B748F9F403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8D60CC0-BB42-BB4B-BDB5-07F887761CF7}" type="datetimeFigureOut">
              <a:rPr lang="en-US" smtClean="0"/>
              <a:t>5/10/2020</a:t>
            </a:fld>
            <a:endParaRPr lang="en-US"/>
          </a:p>
        </p:txBody>
      </p:sp>
      <p:sp>
        <p:nvSpPr>
          <p:cNvPr id="5" name="Footer Placeholder 4">
            <a:extLst>
              <a:ext uri="{FF2B5EF4-FFF2-40B4-BE49-F238E27FC236}">
                <a16:creationId xmlns:a16="http://schemas.microsoft.com/office/drawing/2014/main" id="{C6828B5C-0A24-2F46-9A8F-F4CF28EF20D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121774-CE8B-6646-B60E-2A9782B24C5C}"/>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2EE7074-CBA1-764F-B487-63E0AA4455E5}" type="slidenum">
              <a:rPr lang="en-US" smtClean="0"/>
              <a:t>‹#›</a:t>
            </a:fld>
            <a:endParaRPr lang="en-US"/>
          </a:p>
        </p:txBody>
      </p:sp>
    </p:spTree>
    <p:extLst>
      <p:ext uri="{BB962C8B-B14F-4D97-AF65-F5344CB8AC3E}">
        <p14:creationId xmlns:p14="http://schemas.microsoft.com/office/powerpoint/2010/main" val="2108351926"/>
      </p:ext>
    </p:extLst>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 id="2147484222"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EG"/>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85.xml"/><Relationship Id="rId6" Type="http://schemas.openxmlformats.org/officeDocument/2006/relationships/diagramColors" Target="../diagrams/colors1.xml"/><Relationship Id="rId11" Type="http://schemas.openxmlformats.org/officeDocument/2006/relationships/image" Target="../media/image110.svg"/><Relationship Id="rId5" Type="http://schemas.openxmlformats.org/officeDocument/2006/relationships/diagramQuickStyle" Target="../diagrams/quickStyle1.xml"/><Relationship Id="rId10" Type="http://schemas.openxmlformats.org/officeDocument/2006/relationships/image" Target="../media/image109.png"/><Relationship Id="rId4" Type="http://schemas.openxmlformats.org/officeDocument/2006/relationships/diagramLayout" Target="../diagrams/layout1.xml"/><Relationship Id="rId9" Type="http://schemas.openxmlformats.org/officeDocument/2006/relationships/image" Target="../media/image108.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nchalbhalla/covid-analysi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ibm.biz/covid-analysis"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12.xml"/><Relationship Id="rId1" Type="http://schemas.openxmlformats.org/officeDocument/2006/relationships/tags" Target="../tags/tag26.xml"/><Relationship Id="rId5" Type="http://schemas.openxmlformats.org/officeDocument/2006/relationships/image" Target="../media/image2.png"/><Relationship Id="rId4" Type="http://schemas.openxmlformats.org/officeDocument/2006/relationships/image" Target="../media/image121.jpeg"/></Relationships>
</file>

<file path=ppt/slides/_rels/slide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12.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18" Type="http://schemas.openxmlformats.org/officeDocument/2006/relationships/image" Target="../media/image50.sv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svg"/><Relationship Id="rId17" Type="http://schemas.openxmlformats.org/officeDocument/2006/relationships/image" Target="../media/image49.png"/><Relationship Id="rId2" Type="http://schemas.openxmlformats.org/officeDocument/2006/relationships/notesSlide" Target="../notesSlides/notesSlide3.xml"/><Relationship Id="rId16" Type="http://schemas.openxmlformats.org/officeDocument/2006/relationships/image" Target="../media/image48.svg"/><Relationship Id="rId20" Type="http://schemas.openxmlformats.org/officeDocument/2006/relationships/image" Target="../media/image52.svg"/><Relationship Id="rId1" Type="http://schemas.openxmlformats.org/officeDocument/2006/relationships/slideLayout" Target="../slideLayouts/slideLayout120.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svg"/><Relationship Id="rId19" Type="http://schemas.openxmlformats.org/officeDocument/2006/relationships/image" Target="../media/image51.pn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 Id="rId22" Type="http://schemas.openxmlformats.org/officeDocument/2006/relationships/image" Target="../media/image5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6.xml"/></Relationships>
</file>

<file path=ppt/slides/_rels/slide6.xml.rels><?xml version="1.0" encoding="UTF-8" standalone="yes"?>
<Relationships xmlns="http://schemas.openxmlformats.org/package/2006/relationships"><Relationship Id="rId13" Type="http://schemas.openxmlformats.org/officeDocument/2006/relationships/image" Target="../media/image65.png"/><Relationship Id="rId18" Type="http://schemas.openxmlformats.org/officeDocument/2006/relationships/image" Target="../media/image70.tiff"/><Relationship Id="rId26" Type="http://schemas.openxmlformats.org/officeDocument/2006/relationships/image" Target="../media/image78.tiff"/><Relationship Id="rId39" Type="http://schemas.openxmlformats.org/officeDocument/2006/relationships/image" Target="../media/image91.png"/><Relationship Id="rId21" Type="http://schemas.openxmlformats.org/officeDocument/2006/relationships/image" Target="../media/image73.tiff"/><Relationship Id="rId34" Type="http://schemas.openxmlformats.org/officeDocument/2006/relationships/image" Target="../media/image86.png"/><Relationship Id="rId42" Type="http://schemas.openxmlformats.org/officeDocument/2006/relationships/image" Target="../media/image94.png"/><Relationship Id="rId7" Type="http://schemas.openxmlformats.org/officeDocument/2006/relationships/image" Target="../media/image59.png"/><Relationship Id="rId2" Type="http://schemas.openxmlformats.org/officeDocument/2006/relationships/notesSlide" Target="../notesSlides/notesSlide5.xml"/><Relationship Id="rId16" Type="http://schemas.openxmlformats.org/officeDocument/2006/relationships/image" Target="../media/image68.tiff"/><Relationship Id="rId20" Type="http://schemas.openxmlformats.org/officeDocument/2006/relationships/image" Target="../media/image72.tiff"/><Relationship Id="rId29" Type="http://schemas.openxmlformats.org/officeDocument/2006/relationships/image" Target="../media/image81.png"/><Relationship Id="rId41" Type="http://schemas.openxmlformats.org/officeDocument/2006/relationships/image" Target="../media/image93.tiff"/><Relationship Id="rId1" Type="http://schemas.openxmlformats.org/officeDocument/2006/relationships/slideLayout" Target="../slideLayouts/slideLayout251.xml"/><Relationship Id="rId6" Type="http://schemas.openxmlformats.org/officeDocument/2006/relationships/image" Target="../media/image58.png"/><Relationship Id="rId11" Type="http://schemas.openxmlformats.org/officeDocument/2006/relationships/image" Target="../media/image63.tiff"/><Relationship Id="rId24" Type="http://schemas.openxmlformats.org/officeDocument/2006/relationships/image" Target="../media/image76.tiff"/><Relationship Id="rId32" Type="http://schemas.openxmlformats.org/officeDocument/2006/relationships/image" Target="../media/image84.png"/><Relationship Id="rId37" Type="http://schemas.openxmlformats.org/officeDocument/2006/relationships/image" Target="../media/image89.png"/><Relationship Id="rId40" Type="http://schemas.openxmlformats.org/officeDocument/2006/relationships/image" Target="../media/image92.jpeg"/><Relationship Id="rId5" Type="http://schemas.openxmlformats.org/officeDocument/2006/relationships/image" Target="../media/image57.png"/><Relationship Id="rId15" Type="http://schemas.openxmlformats.org/officeDocument/2006/relationships/image" Target="../media/image67.png"/><Relationship Id="rId23" Type="http://schemas.openxmlformats.org/officeDocument/2006/relationships/image" Target="../media/image75.tiff"/><Relationship Id="rId28" Type="http://schemas.openxmlformats.org/officeDocument/2006/relationships/image" Target="../media/image80.png"/><Relationship Id="rId36" Type="http://schemas.openxmlformats.org/officeDocument/2006/relationships/image" Target="../media/image88.png"/><Relationship Id="rId10" Type="http://schemas.openxmlformats.org/officeDocument/2006/relationships/image" Target="../media/image62.tiff"/><Relationship Id="rId19" Type="http://schemas.openxmlformats.org/officeDocument/2006/relationships/image" Target="../media/image71.tiff"/><Relationship Id="rId31" Type="http://schemas.openxmlformats.org/officeDocument/2006/relationships/image" Target="../media/image83.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tiff"/><Relationship Id="rId22" Type="http://schemas.openxmlformats.org/officeDocument/2006/relationships/image" Target="../media/image74.png"/><Relationship Id="rId27" Type="http://schemas.openxmlformats.org/officeDocument/2006/relationships/image" Target="../media/image79.tiff"/><Relationship Id="rId30" Type="http://schemas.openxmlformats.org/officeDocument/2006/relationships/image" Target="../media/image82.png"/><Relationship Id="rId35" Type="http://schemas.openxmlformats.org/officeDocument/2006/relationships/image" Target="../media/image87.svg"/><Relationship Id="rId8" Type="http://schemas.openxmlformats.org/officeDocument/2006/relationships/image" Target="../media/image60.png"/><Relationship Id="rId3" Type="http://schemas.openxmlformats.org/officeDocument/2006/relationships/image" Target="../media/image55.png"/><Relationship Id="rId12" Type="http://schemas.openxmlformats.org/officeDocument/2006/relationships/image" Target="../media/image64.png"/><Relationship Id="rId17" Type="http://schemas.openxmlformats.org/officeDocument/2006/relationships/image" Target="../media/image69.tiff"/><Relationship Id="rId25" Type="http://schemas.openxmlformats.org/officeDocument/2006/relationships/image" Target="../media/image77.tiff"/><Relationship Id="rId33" Type="http://schemas.openxmlformats.org/officeDocument/2006/relationships/image" Target="../media/image85.svg"/><Relationship Id="rId38" Type="http://schemas.openxmlformats.org/officeDocument/2006/relationships/image" Target="../media/image90.png"/></Relationships>
</file>

<file path=ppt/slides/_rels/slide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xml"/><Relationship Id="rId1" Type="http://schemas.openxmlformats.org/officeDocument/2006/relationships/slideLayout" Target="../slideLayouts/slideLayout247.xml"/><Relationship Id="rId4" Type="http://schemas.openxmlformats.org/officeDocument/2006/relationships/image" Target="../media/image96.png"/></Relationships>
</file>

<file path=ppt/slides/_rels/slide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xml"/><Relationship Id="rId1" Type="http://schemas.openxmlformats.org/officeDocument/2006/relationships/slideLayout" Target="../slideLayouts/slideLayout284.xml"/><Relationship Id="rId6" Type="http://schemas.openxmlformats.org/officeDocument/2006/relationships/image" Target="../media/image100.tiff"/><Relationship Id="rId5" Type="http://schemas.openxmlformats.org/officeDocument/2006/relationships/image" Target="../media/image99.tiff"/><Relationship Id="rId4" Type="http://schemas.openxmlformats.org/officeDocument/2006/relationships/image" Target="../media/image98.png"/></Relationships>
</file>

<file path=ppt/slides/_rels/slide9.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37EF0C7-238A-4843-80DC-3C7F5F371203}"/>
              </a:ext>
            </a:extLst>
          </p:cNvPr>
          <p:cNvSpPr txBox="1">
            <a:spLocks/>
          </p:cNvSpPr>
          <p:nvPr/>
        </p:nvSpPr>
        <p:spPr>
          <a:xfrm>
            <a:off x="201299" y="826544"/>
            <a:ext cx="6320118" cy="3272119"/>
          </a:xfrm>
          <a:prstGeom prst="rect">
            <a:avLst/>
          </a:prstGeom>
        </p:spPr>
        <p:txBody>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GB" sz="3200" b="1" dirty="0">
                <a:solidFill>
                  <a:schemeClr val="bg2"/>
                </a:solidFill>
                <a:latin typeface="IBM Plex Sans" panose="020B0503050000000000" pitchFamily="34" charset="77"/>
              </a:rPr>
              <a:t>Battling against COVID-19 using AI and Data Science</a:t>
            </a:r>
            <a:br>
              <a:rPr lang="en-US" sz="3200" dirty="0">
                <a:solidFill>
                  <a:schemeClr val="bg2"/>
                </a:solidFill>
                <a:latin typeface="IBM Plex Sans" panose="020B0503050000000000" pitchFamily="34" charset="77"/>
              </a:rPr>
            </a:br>
            <a:endParaRPr lang="en-US" sz="3200" dirty="0">
              <a:solidFill>
                <a:schemeClr val="bg2"/>
              </a:solidFill>
              <a:latin typeface="IBM Plex Sans" panose="020B0503050000000000" pitchFamily="34" charset="77"/>
            </a:endParaRPr>
          </a:p>
          <a:p>
            <a:r>
              <a:rPr lang="en-US" dirty="0">
                <a:solidFill>
                  <a:schemeClr val="bg2"/>
                </a:solidFill>
                <a:latin typeface="IBM Plex Sans" panose="020B0503050000000000" pitchFamily="34" charset="77"/>
              </a:rPr>
              <a:t>—</a:t>
            </a:r>
            <a:br>
              <a:rPr lang="en-US" dirty="0">
                <a:solidFill>
                  <a:schemeClr val="bg2"/>
                </a:solidFill>
                <a:latin typeface="IBM Plex Sans" panose="020B0503050000000000" pitchFamily="34" charset="77"/>
              </a:rPr>
            </a:br>
            <a:r>
              <a:rPr lang="en-US" dirty="0">
                <a:solidFill>
                  <a:schemeClr val="bg2"/>
                </a:solidFill>
                <a:latin typeface="IBM Plex Sans" panose="020B0503050000000000" pitchFamily="34" charset="77"/>
              </a:rPr>
              <a:t>Anchal Bhalla</a:t>
            </a:r>
            <a:br>
              <a:rPr lang="en-US" dirty="0">
                <a:solidFill>
                  <a:schemeClr val="bg2"/>
                </a:solidFill>
                <a:latin typeface="IBM Plex Sans" panose="020B0503050000000000" pitchFamily="34" charset="77"/>
              </a:rPr>
            </a:br>
            <a:r>
              <a:rPr lang="en-US" sz="1800" dirty="0">
                <a:solidFill>
                  <a:schemeClr val="bg2"/>
                </a:solidFill>
                <a:latin typeface="Helvetica Neue Thin" panose="020B0403020202020204" pitchFamily="34" charset="0"/>
                <a:ea typeface="Helvetica Neue Thin" panose="020B0403020202020204" pitchFamily="34" charset="0"/>
              </a:rPr>
              <a:t>Developer Advocate</a:t>
            </a:r>
            <a:br>
              <a:rPr lang="en-US" sz="1800" dirty="0">
                <a:solidFill>
                  <a:schemeClr val="bg2"/>
                </a:solidFill>
                <a:latin typeface="Helvetica Neue Thin" panose="020B0403020202020204" pitchFamily="34" charset="0"/>
                <a:ea typeface="Helvetica Neue Thin" panose="020B0403020202020204" pitchFamily="34" charset="0"/>
              </a:rPr>
            </a:br>
            <a:endParaRPr lang="en-US" dirty="0">
              <a:solidFill>
                <a:schemeClr val="bg2"/>
              </a:solidFill>
              <a:latin typeface="Helvetica Neue Thin" panose="020B0403020202020204" pitchFamily="34" charset="0"/>
              <a:ea typeface="Helvetica Neue Thin" panose="020B0403020202020204" pitchFamily="34" charset="0"/>
            </a:endParaRPr>
          </a:p>
        </p:txBody>
      </p:sp>
      <p:pic>
        <p:nvPicPr>
          <p:cNvPr id="1026" name="Picture 2" descr="How Coronavirus Hijacks Your Cells - The New York Times">
            <a:extLst>
              <a:ext uri="{FF2B5EF4-FFF2-40B4-BE49-F238E27FC236}">
                <a16:creationId xmlns:a16="http://schemas.microsoft.com/office/drawing/2014/main" id="{96611709-212D-4AF5-9E9E-958CE875B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725" y="394106"/>
            <a:ext cx="5078662" cy="20684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52BD86-FD64-4097-BB0E-D46606418205}"/>
              </a:ext>
            </a:extLst>
          </p:cNvPr>
          <p:cNvSpPr txBox="1"/>
          <p:nvPr/>
        </p:nvSpPr>
        <p:spPr>
          <a:xfrm>
            <a:off x="4981287" y="66101"/>
            <a:ext cx="4223306" cy="507831"/>
          </a:xfrm>
          <a:prstGeom prst="rect">
            <a:avLst/>
          </a:prstGeom>
          <a:noFill/>
        </p:spPr>
        <p:txBody>
          <a:bodyPr wrap="square" rtlCol="0">
            <a:spAutoFit/>
          </a:bodyPr>
          <a:lstStyle/>
          <a:p>
            <a:r>
              <a:rPr lang="en-GB" dirty="0">
                <a:solidFill>
                  <a:schemeClr val="bg2"/>
                </a:solidFill>
                <a:latin typeface="Calibri" panose="020F0502020204030204"/>
              </a:rPr>
              <a:t>Sign up for IBM Cloud account: </a:t>
            </a:r>
            <a:r>
              <a:rPr lang="en-GB" dirty="0">
                <a:solidFill>
                  <a:schemeClr val="bg2"/>
                </a:solidFill>
              </a:rPr>
              <a:t>ibm.biz/covid-analysis </a:t>
            </a:r>
          </a:p>
          <a:p>
            <a:endParaRPr lang="en-GB" dirty="0">
              <a:solidFill>
                <a:schemeClr val="bg2"/>
              </a:solidFill>
              <a:latin typeface="Calibri" panose="020F0502020204030204"/>
            </a:endParaRPr>
          </a:p>
        </p:txBody>
      </p:sp>
    </p:spTree>
    <p:extLst>
      <p:ext uri="{BB962C8B-B14F-4D97-AF65-F5344CB8AC3E}">
        <p14:creationId xmlns:p14="http://schemas.microsoft.com/office/powerpoint/2010/main" val="2126931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99CFBD-242F-3346-B02A-5F00DA1FB3BC}"/>
              </a:ext>
            </a:extLst>
          </p:cNvPr>
          <p:cNvSpPr>
            <a:spLocks noGrp="1"/>
          </p:cNvSpPr>
          <p:nvPr>
            <p:ph type="sldNum" sz="quarter" idx="4294967295"/>
          </p:nvPr>
        </p:nvSpPr>
        <p:spPr>
          <a:xfrm>
            <a:off x="7086600" y="4826000"/>
            <a:ext cx="2057400" cy="138113"/>
          </a:xfrm>
        </p:spPr>
        <p:txBody>
          <a:bodyPr/>
          <a:lstStyle/>
          <a:p>
            <a:fld id="{D0BE6F14-FF48-0F4F-A8AA-2E3F25371E4A}" type="slidenum">
              <a:rPr lang="en-US" smtClean="0">
                <a:solidFill>
                  <a:schemeClr val="bg2"/>
                </a:solidFill>
                <a:latin typeface="Helvetica Neue" panose="02000503000000020004" pitchFamily="2" charset="0"/>
                <a:ea typeface="Helvetica Neue" panose="02000503000000020004" pitchFamily="2" charset="0"/>
                <a:cs typeface="Helvetica Neue" panose="02000503000000020004" pitchFamily="2" charset="0"/>
              </a:rPr>
              <a:pPr/>
              <a:t>10</a:t>
            </a:fld>
            <a:endParaRPr lang="en-US"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Title 1">
            <a:extLst>
              <a:ext uri="{FF2B5EF4-FFF2-40B4-BE49-F238E27FC236}">
                <a16:creationId xmlns:a16="http://schemas.microsoft.com/office/drawing/2014/main" id="{BFC509CB-F88A-A245-8442-6D2F6BB52200}"/>
              </a:ext>
            </a:extLst>
          </p:cNvPr>
          <p:cNvSpPr txBox="1">
            <a:spLocks/>
          </p:cNvSpPr>
          <p:nvPr/>
        </p:nvSpPr>
        <p:spPr>
          <a:xfrm>
            <a:off x="300246" y="338113"/>
            <a:ext cx="8453056" cy="373949"/>
          </a:xfrm>
          <a:prstGeom prst="rect">
            <a:avLst/>
          </a:prstGeom>
        </p:spPr>
        <p:txBody>
          <a:bodyPr vert="horz" wrap="square" lIns="0" tIns="0" rIns="0" bIns="0" rtlCol="0" anchor="t" anchorCtr="0">
            <a:sp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2700"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General Statistics</a:t>
            </a:r>
          </a:p>
        </p:txBody>
      </p:sp>
      <p:sp>
        <p:nvSpPr>
          <p:cNvPr id="17" name="Text Placeholder 4">
            <a:extLst>
              <a:ext uri="{FF2B5EF4-FFF2-40B4-BE49-F238E27FC236}">
                <a16:creationId xmlns:a16="http://schemas.microsoft.com/office/drawing/2014/main" id="{2E72C0E8-FAE3-944A-9C9F-48EEEFF74011}"/>
              </a:ext>
            </a:extLst>
          </p:cNvPr>
          <p:cNvSpPr txBox="1">
            <a:spLocks/>
          </p:cNvSpPr>
          <p:nvPr/>
        </p:nvSpPr>
        <p:spPr>
          <a:xfrm>
            <a:off x="4633707" y="1153300"/>
            <a:ext cx="2892670" cy="1037370"/>
          </a:xfrm>
          <a:prstGeom prst="rect">
            <a:avLst/>
          </a:prstGeom>
        </p:spPr>
        <p:txBody>
          <a:bodyPr vert="horz" lIns="0" tIns="0" rIns="0" bIns="0" rtlCol="0">
            <a:noAutofit/>
          </a:bodyPr>
          <a:lstStyle>
            <a:lvl1pPr marL="0" indent="0" algn="l" defTabSz="609585" rtl="0" eaLnBrk="1" latinLnBrk="0" hangingPunct="1">
              <a:lnSpc>
                <a:spcPct val="90000"/>
              </a:lnSpc>
              <a:spcBef>
                <a:spcPts val="0"/>
              </a:spcBef>
              <a:buFont typeface="Arial"/>
              <a:buNone/>
              <a:defRPr sz="12800" b="1" kern="1200" baseline="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609570">
              <a:defRPr/>
            </a:pPr>
            <a:r>
              <a:rPr lang="fi-FI" sz="4800" b="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253,381</a:t>
            </a:r>
          </a:p>
        </p:txBody>
      </p:sp>
      <p:sp>
        <p:nvSpPr>
          <p:cNvPr id="18" name="Title 1">
            <a:extLst>
              <a:ext uri="{FF2B5EF4-FFF2-40B4-BE49-F238E27FC236}">
                <a16:creationId xmlns:a16="http://schemas.microsoft.com/office/drawing/2014/main" id="{23E2DC7C-AC2C-8744-A264-37C9F377C66E}"/>
              </a:ext>
            </a:extLst>
          </p:cNvPr>
          <p:cNvSpPr txBox="1">
            <a:spLocks/>
          </p:cNvSpPr>
          <p:nvPr/>
        </p:nvSpPr>
        <p:spPr>
          <a:xfrm>
            <a:off x="4633706" y="1948055"/>
            <a:ext cx="4407239" cy="54423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2133" kern="1200">
                <a:solidFill>
                  <a:schemeClr val="bg2"/>
                </a:solidFill>
                <a:latin typeface="+mj-lt"/>
                <a:ea typeface="Arial" charset="0"/>
                <a:cs typeface="Arial" charset="0"/>
              </a:defRPr>
            </a:lvl1pPr>
          </a:lstStyle>
          <a:p>
            <a:pPr defTabSz="609570">
              <a:defRPr/>
            </a:pPr>
            <a:r>
              <a:rPr lang="en-US" sz="1800" dirty="0">
                <a:latin typeface="Helvetica Neue" panose="02000503000000020004" pitchFamily="2" charset="0"/>
                <a:ea typeface="Helvetica Neue" panose="02000503000000020004" pitchFamily="2" charset="0"/>
                <a:cs typeface="Helvetica Neue" panose="02000503000000020004" pitchFamily="2" charset="0"/>
              </a:rPr>
              <a:t>Total fatalities worldwide</a:t>
            </a:r>
          </a:p>
          <a:p>
            <a:pPr marL="285743" indent="-285743" algn="r" defTabSz="609570">
              <a:buFont typeface="System Font Regular"/>
              <a:buChar char="–"/>
              <a:defRPr/>
            </a:pPr>
            <a:endParaRPr lang="en-US" sz="900"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 Placeholder 4">
            <a:extLst>
              <a:ext uri="{FF2B5EF4-FFF2-40B4-BE49-F238E27FC236}">
                <a16:creationId xmlns:a16="http://schemas.microsoft.com/office/drawing/2014/main" id="{56B4CE5B-3BA1-B448-B6C3-250DE72A267A}"/>
              </a:ext>
            </a:extLst>
          </p:cNvPr>
          <p:cNvSpPr txBox="1">
            <a:spLocks/>
          </p:cNvSpPr>
          <p:nvPr/>
        </p:nvSpPr>
        <p:spPr>
          <a:xfrm>
            <a:off x="300245" y="1126041"/>
            <a:ext cx="3108779" cy="1094130"/>
          </a:xfrm>
          <a:prstGeom prst="rect">
            <a:avLst/>
          </a:prstGeom>
        </p:spPr>
        <p:txBody>
          <a:bodyPr vert="horz" lIns="0" tIns="0" rIns="0" bIns="0" rtlCol="0">
            <a:noAutofit/>
          </a:bodyPr>
          <a:lstStyle>
            <a:lvl1pPr marL="0" indent="0" algn="l" defTabSz="609585" rtl="0" eaLnBrk="1" latinLnBrk="0" hangingPunct="1">
              <a:lnSpc>
                <a:spcPct val="90000"/>
              </a:lnSpc>
              <a:spcBef>
                <a:spcPts val="0"/>
              </a:spcBef>
              <a:buFont typeface="Arial"/>
              <a:buNone/>
              <a:defRPr sz="12800" b="1" kern="1200" baseline="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457189">
              <a:defRPr/>
            </a:pPr>
            <a:r>
              <a:rPr lang="fi-FI" sz="4800" b="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3,610,006</a:t>
            </a:r>
          </a:p>
        </p:txBody>
      </p:sp>
      <p:sp>
        <p:nvSpPr>
          <p:cNvPr id="14" name="Title 1">
            <a:extLst>
              <a:ext uri="{FF2B5EF4-FFF2-40B4-BE49-F238E27FC236}">
                <a16:creationId xmlns:a16="http://schemas.microsoft.com/office/drawing/2014/main" id="{D9BE2F79-5D30-2C4A-951F-BDF748F642FD}"/>
              </a:ext>
            </a:extLst>
          </p:cNvPr>
          <p:cNvSpPr txBox="1">
            <a:spLocks/>
          </p:cNvSpPr>
          <p:nvPr/>
        </p:nvSpPr>
        <p:spPr>
          <a:xfrm>
            <a:off x="300246" y="1929334"/>
            <a:ext cx="3884670" cy="464081"/>
          </a:xfrm>
          <a:prstGeom prst="rect">
            <a:avLst/>
          </a:prstGeom>
        </p:spPr>
        <p:txBody>
          <a:bodyPr vert="horz" lIns="0" tIns="0" rIns="0" bIns="0" rtlCol="0" anchor="t" anchorCtr="0">
            <a:noAutofit/>
          </a:bodyPr>
          <a:lstStyle>
            <a:defPPr>
              <a:defRPr lang="en-US"/>
            </a:defPPr>
            <a:lvl1pPr defTabSz="609570">
              <a:lnSpc>
                <a:spcPct val="90000"/>
              </a:lnSpc>
              <a:spcBef>
                <a:spcPct val="0"/>
              </a:spcBef>
              <a:buNone/>
              <a:defRPr sz="1200">
                <a:solidFill>
                  <a:schemeClr val="tx1">
                    <a:lumMod val="95000"/>
                    <a:lumOff val="5000"/>
                  </a:schemeClr>
                </a:solidFill>
                <a:latin typeface="IBM Plex Sans"/>
                <a:ea typeface="Arial" charset="0"/>
                <a:cs typeface="Arial" charset="0"/>
              </a:defRPr>
            </a:lvl1pPr>
          </a:lstStyle>
          <a:p>
            <a:r>
              <a:rPr lang="en-US" sz="18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Confirmed cases worldwide</a:t>
            </a:r>
          </a:p>
        </p:txBody>
      </p:sp>
      <p:sp>
        <p:nvSpPr>
          <p:cNvPr id="4" name="TextBox 3">
            <a:extLst>
              <a:ext uri="{FF2B5EF4-FFF2-40B4-BE49-F238E27FC236}">
                <a16:creationId xmlns:a16="http://schemas.microsoft.com/office/drawing/2014/main" id="{95907FCB-2E06-9347-BF31-367E56506B68}"/>
              </a:ext>
            </a:extLst>
          </p:cNvPr>
          <p:cNvSpPr txBox="1"/>
          <p:nvPr/>
        </p:nvSpPr>
        <p:spPr>
          <a:xfrm>
            <a:off x="300246" y="3173869"/>
            <a:ext cx="4572000" cy="1107996"/>
          </a:xfrm>
          <a:prstGeom prst="rect">
            <a:avLst/>
          </a:prstGeom>
          <a:noFill/>
        </p:spPr>
        <p:txBody>
          <a:bodyPr wrap="square" rtlCol="0">
            <a:spAutoFit/>
          </a:bodyPr>
          <a:lstStyle/>
          <a:p>
            <a:r>
              <a:rPr lang="en-US" sz="480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1,184,145</a:t>
            </a:r>
          </a:p>
          <a:p>
            <a:r>
              <a:rPr lang="en-US" sz="18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Total recovered worldwide</a:t>
            </a:r>
          </a:p>
        </p:txBody>
      </p:sp>
      <p:sp>
        <p:nvSpPr>
          <p:cNvPr id="9" name="TextBox 8">
            <a:extLst>
              <a:ext uri="{FF2B5EF4-FFF2-40B4-BE49-F238E27FC236}">
                <a16:creationId xmlns:a16="http://schemas.microsoft.com/office/drawing/2014/main" id="{F2629FFC-FFF9-433D-8746-837BEA214F71}"/>
              </a:ext>
            </a:extLst>
          </p:cNvPr>
          <p:cNvSpPr txBox="1"/>
          <p:nvPr/>
        </p:nvSpPr>
        <p:spPr>
          <a:xfrm>
            <a:off x="4981287" y="66101"/>
            <a:ext cx="4223306" cy="507831"/>
          </a:xfrm>
          <a:prstGeom prst="rect">
            <a:avLst/>
          </a:prstGeom>
          <a:noFill/>
        </p:spPr>
        <p:txBody>
          <a:bodyPr wrap="square" rtlCol="0">
            <a:spAutoFit/>
          </a:bodyPr>
          <a:lstStyle/>
          <a:p>
            <a:r>
              <a:rPr lang="en-GB" dirty="0">
                <a:solidFill>
                  <a:schemeClr val="bg2"/>
                </a:solidFill>
                <a:latin typeface="Calibri" panose="020F0502020204030204"/>
              </a:rPr>
              <a:t>Sign up for IBM Cloud account: </a:t>
            </a:r>
            <a:r>
              <a:rPr lang="en-GB" dirty="0">
                <a:solidFill>
                  <a:schemeClr val="bg2"/>
                </a:solidFill>
              </a:rPr>
              <a:t>ibm.biz/covid-analysis </a:t>
            </a:r>
          </a:p>
          <a:p>
            <a:endParaRPr lang="en-GB" dirty="0">
              <a:solidFill>
                <a:schemeClr val="bg2"/>
              </a:solidFill>
              <a:latin typeface="Calibri" panose="020F0502020204030204"/>
            </a:endParaRPr>
          </a:p>
        </p:txBody>
      </p:sp>
    </p:spTree>
    <p:extLst>
      <p:ext uri="{BB962C8B-B14F-4D97-AF65-F5344CB8AC3E}">
        <p14:creationId xmlns:p14="http://schemas.microsoft.com/office/powerpoint/2010/main" val="328663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lide Number Placeholder 1">
            <a:extLst>
              <a:ext uri="{FF2B5EF4-FFF2-40B4-BE49-F238E27FC236}">
                <a16:creationId xmlns:a16="http://schemas.microsoft.com/office/drawing/2014/main" id="{ADC6B06C-0DCB-C14B-B310-B8F30A594A04}"/>
              </a:ext>
            </a:extLst>
          </p:cNvPr>
          <p:cNvSpPr txBox="1">
            <a:spLocks/>
          </p:cNvSpPr>
          <p:nvPr/>
        </p:nvSpPr>
        <p:spPr>
          <a:xfrm>
            <a:off x="6961707" y="4921293"/>
            <a:ext cx="2057400" cy="137160"/>
          </a:xfrm>
          <a:prstGeom prst="rect">
            <a:avLst/>
          </a:prstGeom>
        </p:spPr>
        <p:txBody>
          <a:bodyPr vert="horz" lIns="0" tIns="0" rIns="0" bIns="0" rtlCol="0" anchor="ctr"/>
          <a:lstStyle>
            <a:defPPr>
              <a:defRPr lang="en-US"/>
            </a:defPPr>
            <a:lvl1pPr marL="0" algn="l" defTabSz="914400" rtl="0" eaLnBrk="1" latinLnBrk="0" hangingPunct="1">
              <a:defRPr sz="800" kern="1200" baseline="0">
                <a:solidFill>
                  <a:schemeClr val="bg2"/>
                </a:solidFill>
                <a:latin typeface="+mn-lt"/>
                <a:ea typeface="IBM Plex Sans" panose="020B0503050203000203" pitchFamily="34"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721">
              <a:defRPr/>
            </a:pPr>
            <a:fld id="{D0BE6F14-FF48-0F4F-A8AA-2E3F25371E4A}" type="slidenum">
              <a:rPr lang="en-US" sz="600" b="1">
                <a:solidFill>
                  <a:srgbClr val="FFFFFF"/>
                </a:solidFill>
                <a:latin typeface="IBM Plex Sans"/>
              </a:rPr>
              <a:pPr algn="r" defTabSz="685721">
                <a:defRPr/>
              </a:pPr>
              <a:t>11</a:t>
            </a:fld>
            <a:endParaRPr lang="en-US" sz="600" b="1">
              <a:solidFill>
                <a:srgbClr val="FFFFFF"/>
              </a:solidFill>
              <a:latin typeface="IBM Plex Sans"/>
            </a:endParaRPr>
          </a:p>
        </p:txBody>
      </p:sp>
      <p:sp>
        <p:nvSpPr>
          <p:cNvPr id="83" name="Rectangle 82">
            <a:extLst>
              <a:ext uri="{FF2B5EF4-FFF2-40B4-BE49-F238E27FC236}">
                <a16:creationId xmlns:a16="http://schemas.microsoft.com/office/drawing/2014/main" id="{8121E75B-DDB3-0348-A66E-5BDF1529648D}"/>
              </a:ext>
            </a:extLst>
          </p:cNvPr>
          <p:cNvSpPr/>
          <p:nvPr/>
        </p:nvSpPr>
        <p:spPr>
          <a:xfrm>
            <a:off x="229046" y="192024"/>
            <a:ext cx="8561470" cy="369332"/>
          </a:xfrm>
          <a:prstGeom prst="rect">
            <a:avLst/>
          </a:prstGeom>
        </p:spPr>
        <p:txBody>
          <a:bodyPr wrap="square" lIns="0" tIns="0" rIns="0" bIns="0">
            <a:spAutoFit/>
          </a:bodyPr>
          <a:lstStyle/>
          <a:p>
            <a:pPr>
              <a:defRPr/>
            </a:pPr>
            <a:r>
              <a:rPr lang="en-US" sz="2400" b="1" dirty="0">
                <a:solidFill>
                  <a:srgbClr val="FFFFFF"/>
                </a:solidFill>
                <a:latin typeface="IBM Plex Sans" panose="020B0503050203000203" pitchFamily="34" charset="77"/>
                <a:cs typeface="Arial" panose="020B0604020202020204" pitchFamily="34" charset="0"/>
              </a:rPr>
              <a:t>Business Challenge</a:t>
            </a:r>
            <a:endParaRPr lang="en-US" sz="2400" dirty="0">
              <a:solidFill>
                <a:srgbClr val="EAEAEA"/>
              </a:solidFill>
              <a:latin typeface="IBM Plex Sans" panose="020B0503050203000203" pitchFamily="34" charset="77"/>
              <a:ea typeface="Calibri" panose="020F0502020204030204" pitchFamily="34" charset="0"/>
              <a:cs typeface="Times New Roman" panose="02020603050405020304" pitchFamily="18" charset="0"/>
            </a:endParaRPr>
          </a:p>
        </p:txBody>
      </p:sp>
      <p:graphicFrame>
        <p:nvGraphicFramePr>
          <p:cNvPr id="33" name="Diagram 32">
            <a:extLst>
              <a:ext uri="{FF2B5EF4-FFF2-40B4-BE49-F238E27FC236}">
                <a16:creationId xmlns:a16="http://schemas.microsoft.com/office/drawing/2014/main" id="{D1D32A1B-EE4E-C94E-8AE5-815E50CE2281}"/>
              </a:ext>
            </a:extLst>
          </p:cNvPr>
          <p:cNvGraphicFramePr/>
          <p:nvPr>
            <p:extLst>
              <p:ext uri="{D42A27DB-BD31-4B8C-83A1-F6EECF244321}">
                <p14:modId xmlns:p14="http://schemas.microsoft.com/office/powerpoint/2010/main" val="370652651"/>
              </p:ext>
            </p:extLst>
          </p:nvPr>
        </p:nvGraphicFramePr>
        <p:xfrm>
          <a:off x="171450" y="871538"/>
          <a:ext cx="8742858" cy="40133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B5B078B2-AFE9-4746-9C4F-E1E054EBA95B}"/>
              </a:ext>
            </a:extLst>
          </p:cNvPr>
          <p:cNvSpPr txBox="1"/>
          <p:nvPr/>
        </p:nvSpPr>
        <p:spPr>
          <a:xfrm>
            <a:off x="1324325" y="1224703"/>
            <a:ext cx="4147441" cy="789972"/>
          </a:xfrm>
          <a:prstGeom prst="rect">
            <a:avLst/>
          </a:prstGeom>
          <a:noFill/>
        </p:spPr>
        <p:txBody>
          <a:bodyPr wrap="square" rtlCol="0" anchor="ctr" anchorCtr="0">
            <a:noAutofit/>
          </a:bodyPr>
          <a:lstStyle/>
          <a:p>
            <a:pPr>
              <a:defRPr/>
            </a:pPr>
            <a:r>
              <a:rPr lang="en-US" sz="2100" b="1" dirty="0">
                <a:solidFill>
                  <a:srgbClr val="FFFFFF"/>
                </a:solidFill>
                <a:latin typeface="IBM Plex Sans"/>
              </a:rPr>
              <a:t>What’s coming next?  </a:t>
            </a:r>
            <a:r>
              <a:rPr lang="en-US" sz="2100" b="1" dirty="0">
                <a:solidFill>
                  <a:srgbClr val="000000"/>
                </a:solidFill>
                <a:latin typeface="IBM Plex Sans"/>
              </a:rPr>
              <a:t>|</a:t>
            </a:r>
            <a:endParaRPr lang="en-US" sz="2100" dirty="0">
              <a:solidFill>
                <a:srgbClr val="FFFFFF"/>
              </a:solidFill>
              <a:latin typeface="IBM Plex Sans"/>
            </a:endParaRPr>
          </a:p>
        </p:txBody>
      </p:sp>
      <p:sp>
        <p:nvSpPr>
          <p:cNvPr id="3" name="TextBox 2">
            <a:extLst>
              <a:ext uri="{FF2B5EF4-FFF2-40B4-BE49-F238E27FC236}">
                <a16:creationId xmlns:a16="http://schemas.microsoft.com/office/drawing/2014/main" id="{9620308F-021E-8A45-A667-9BE929E84BCE}"/>
              </a:ext>
            </a:extLst>
          </p:cNvPr>
          <p:cNvSpPr txBox="1"/>
          <p:nvPr/>
        </p:nvSpPr>
        <p:spPr>
          <a:xfrm>
            <a:off x="4509857" y="1474792"/>
            <a:ext cx="4509252" cy="300082"/>
          </a:xfrm>
          <a:prstGeom prst="rect">
            <a:avLst/>
          </a:prstGeom>
          <a:noFill/>
        </p:spPr>
        <p:txBody>
          <a:bodyPr wrap="square" rtlCol="0">
            <a:spAutoFit/>
          </a:bodyPr>
          <a:lstStyle/>
          <a:p>
            <a:pPr>
              <a:defRPr/>
            </a:pPr>
            <a:r>
              <a:rPr lang="en-US" dirty="0">
                <a:solidFill>
                  <a:srgbClr val="EAEAEA"/>
                </a:solidFill>
                <a:latin typeface="IBM Plex Sans"/>
              </a:rPr>
              <a:t>A pandemic as such leaves governments confused</a:t>
            </a:r>
          </a:p>
        </p:txBody>
      </p:sp>
      <p:sp>
        <p:nvSpPr>
          <p:cNvPr id="36" name="TextBox 35">
            <a:extLst>
              <a:ext uri="{FF2B5EF4-FFF2-40B4-BE49-F238E27FC236}">
                <a16:creationId xmlns:a16="http://schemas.microsoft.com/office/drawing/2014/main" id="{D634C6E6-1D5C-2C45-B0B3-6C73993E1237}"/>
              </a:ext>
            </a:extLst>
          </p:cNvPr>
          <p:cNvSpPr txBox="1"/>
          <p:nvPr/>
        </p:nvSpPr>
        <p:spPr>
          <a:xfrm>
            <a:off x="1683375" y="2378128"/>
            <a:ext cx="3441086" cy="789972"/>
          </a:xfrm>
          <a:prstGeom prst="rect">
            <a:avLst/>
          </a:prstGeom>
          <a:noFill/>
        </p:spPr>
        <p:txBody>
          <a:bodyPr wrap="square" rtlCol="0" anchor="ctr" anchorCtr="0">
            <a:noAutofit/>
          </a:bodyPr>
          <a:lstStyle/>
          <a:p>
            <a:pPr>
              <a:defRPr/>
            </a:pPr>
            <a:r>
              <a:rPr lang="en-US" sz="2100" b="1" dirty="0">
                <a:solidFill>
                  <a:srgbClr val="FFFFFF"/>
                </a:solidFill>
                <a:latin typeface="IBM Plex Sans" panose="020B0503050000000000" pitchFamily="34" charset="77"/>
              </a:rPr>
              <a:t>Future planning   </a:t>
            </a:r>
            <a:r>
              <a:rPr lang="en-US" sz="2100" b="1" dirty="0">
                <a:solidFill>
                  <a:srgbClr val="000000"/>
                </a:solidFill>
                <a:latin typeface="IBM Plex Sans"/>
              </a:rPr>
              <a:t>|</a:t>
            </a:r>
            <a:endParaRPr lang="en-US" sz="2100" dirty="0">
              <a:solidFill>
                <a:srgbClr val="FFFFFF"/>
              </a:solidFill>
              <a:latin typeface="IBM Plex Sans"/>
            </a:endParaRPr>
          </a:p>
        </p:txBody>
      </p:sp>
      <p:sp>
        <p:nvSpPr>
          <p:cNvPr id="37" name="TextBox 36">
            <a:extLst>
              <a:ext uri="{FF2B5EF4-FFF2-40B4-BE49-F238E27FC236}">
                <a16:creationId xmlns:a16="http://schemas.microsoft.com/office/drawing/2014/main" id="{E0B21E2F-FB45-7A48-B72D-5D1BBB849AD0}"/>
              </a:ext>
            </a:extLst>
          </p:cNvPr>
          <p:cNvSpPr txBox="1"/>
          <p:nvPr/>
        </p:nvSpPr>
        <p:spPr>
          <a:xfrm>
            <a:off x="4421290" y="2368303"/>
            <a:ext cx="3946511" cy="789972"/>
          </a:xfrm>
          <a:prstGeom prst="rect">
            <a:avLst/>
          </a:prstGeom>
          <a:noFill/>
        </p:spPr>
        <p:txBody>
          <a:bodyPr wrap="square" rtlCol="0" anchor="ctr" anchorCtr="0">
            <a:noAutofit/>
          </a:bodyPr>
          <a:lstStyle/>
          <a:p>
            <a:pPr>
              <a:defRPr/>
            </a:pPr>
            <a:r>
              <a:rPr lang="en-US" dirty="0">
                <a:solidFill>
                  <a:srgbClr val="EAEAEA"/>
                </a:solidFill>
                <a:latin typeface="IBM Plex Sans"/>
              </a:rPr>
              <a:t>How to plan out hospital supplies</a:t>
            </a:r>
          </a:p>
        </p:txBody>
      </p:sp>
      <p:pic>
        <p:nvPicPr>
          <p:cNvPr id="11" name="Graphic 10" descr="Browser window">
            <a:extLst>
              <a:ext uri="{FF2B5EF4-FFF2-40B4-BE49-F238E27FC236}">
                <a16:creationId xmlns:a16="http://schemas.microsoft.com/office/drawing/2014/main" id="{BA402343-0C19-4FB6-870E-CFF9FD2C0ED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3925" y="3810689"/>
            <a:ext cx="562253" cy="562253"/>
          </a:xfrm>
          <a:prstGeom prst="rect">
            <a:avLst/>
          </a:prstGeom>
        </p:spPr>
      </p:pic>
      <p:pic>
        <p:nvPicPr>
          <p:cNvPr id="14" name="Graphic 13" descr="Earth globe Africa and Europe">
            <a:extLst>
              <a:ext uri="{FF2B5EF4-FFF2-40B4-BE49-F238E27FC236}">
                <a16:creationId xmlns:a16="http://schemas.microsoft.com/office/drawing/2014/main" id="{ABBCDDA5-D9E3-4548-BE1A-D6003C7DB5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2152" y="1318910"/>
            <a:ext cx="685800" cy="685800"/>
          </a:xfrm>
          <a:prstGeom prst="rect">
            <a:avLst/>
          </a:prstGeom>
        </p:spPr>
      </p:pic>
      <p:sp>
        <p:nvSpPr>
          <p:cNvPr id="17" name="TextBox 16">
            <a:extLst>
              <a:ext uri="{FF2B5EF4-FFF2-40B4-BE49-F238E27FC236}">
                <a16:creationId xmlns:a16="http://schemas.microsoft.com/office/drawing/2014/main" id="{A58593CC-D3CC-4A8D-AB5A-EE7C6332E72F}"/>
              </a:ext>
            </a:extLst>
          </p:cNvPr>
          <p:cNvSpPr txBox="1"/>
          <p:nvPr/>
        </p:nvSpPr>
        <p:spPr>
          <a:xfrm>
            <a:off x="1440405" y="3706655"/>
            <a:ext cx="4041649" cy="789972"/>
          </a:xfrm>
          <a:prstGeom prst="rect">
            <a:avLst/>
          </a:prstGeom>
          <a:noFill/>
        </p:spPr>
        <p:txBody>
          <a:bodyPr wrap="square" rtlCol="0" anchor="ctr" anchorCtr="0">
            <a:noAutofit/>
          </a:bodyPr>
          <a:lstStyle/>
          <a:p>
            <a:pPr>
              <a:defRPr/>
            </a:pPr>
            <a:r>
              <a:rPr lang="en-US" sz="2100" b="1" dirty="0">
                <a:solidFill>
                  <a:srgbClr val="FFFFFF"/>
                </a:solidFill>
                <a:latin typeface="IBM Plex Sans" panose="020B0503050000000000" pitchFamily="34" charset="77"/>
              </a:rPr>
              <a:t>A personalized dashboard   </a:t>
            </a:r>
            <a:r>
              <a:rPr lang="en-US" sz="2100" b="1" dirty="0">
                <a:solidFill>
                  <a:srgbClr val="000000"/>
                </a:solidFill>
                <a:latin typeface="IBM Plex Sans"/>
              </a:rPr>
              <a:t>|</a:t>
            </a:r>
            <a:endParaRPr lang="en-US" sz="2100" dirty="0">
              <a:solidFill>
                <a:srgbClr val="FFFFFF"/>
              </a:solidFill>
              <a:latin typeface="IBM Plex Sans"/>
            </a:endParaRPr>
          </a:p>
        </p:txBody>
      </p:sp>
      <p:sp>
        <p:nvSpPr>
          <p:cNvPr id="18" name="TextBox 17">
            <a:extLst>
              <a:ext uri="{FF2B5EF4-FFF2-40B4-BE49-F238E27FC236}">
                <a16:creationId xmlns:a16="http://schemas.microsoft.com/office/drawing/2014/main" id="{DC9C3EB6-A0B7-4682-8CED-DACA4C6E123A}"/>
              </a:ext>
            </a:extLst>
          </p:cNvPr>
          <p:cNvSpPr txBox="1"/>
          <p:nvPr/>
        </p:nvSpPr>
        <p:spPr>
          <a:xfrm>
            <a:off x="5244170" y="3696830"/>
            <a:ext cx="3946511" cy="789972"/>
          </a:xfrm>
          <a:prstGeom prst="rect">
            <a:avLst/>
          </a:prstGeom>
          <a:noFill/>
        </p:spPr>
        <p:txBody>
          <a:bodyPr wrap="square" rtlCol="0" anchor="ctr" anchorCtr="0">
            <a:noAutofit/>
          </a:bodyPr>
          <a:lstStyle/>
          <a:p>
            <a:pPr>
              <a:defRPr/>
            </a:pPr>
            <a:r>
              <a:rPr lang="en-US" dirty="0">
                <a:solidFill>
                  <a:srgbClr val="EAEAEA"/>
                </a:solidFill>
                <a:latin typeface="IBM Plex Sans"/>
              </a:rPr>
              <a:t>No platform to customize and show results</a:t>
            </a:r>
          </a:p>
        </p:txBody>
      </p:sp>
      <p:pic>
        <p:nvPicPr>
          <p:cNvPr id="7" name="Graphic 6" descr="Hospital">
            <a:extLst>
              <a:ext uri="{FF2B5EF4-FFF2-40B4-BE49-F238E27FC236}">
                <a16:creationId xmlns:a16="http://schemas.microsoft.com/office/drawing/2014/main" id="{302B18CE-0237-48F9-8AB8-AFCF788750A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8053" y="2431223"/>
            <a:ext cx="816250" cy="816250"/>
          </a:xfrm>
          <a:prstGeom prst="rect">
            <a:avLst/>
          </a:prstGeom>
        </p:spPr>
      </p:pic>
      <p:sp>
        <p:nvSpPr>
          <p:cNvPr id="15" name="TextBox 14">
            <a:extLst>
              <a:ext uri="{FF2B5EF4-FFF2-40B4-BE49-F238E27FC236}">
                <a16:creationId xmlns:a16="http://schemas.microsoft.com/office/drawing/2014/main" id="{C1ED5B39-C0D9-4DFB-91D1-890078CDABF9}"/>
              </a:ext>
            </a:extLst>
          </p:cNvPr>
          <p:cNvSpPr txBox="1"/>
          <p:nvPr/>
        </p:nvSpPr>
        <p:spPr>
          <a:xfrm>
            <a:off x="4981287" y="66101"/>
            <a:ext cx="4223306" cy="507831"/>
          </a:xfrm>
          <a:prstGeom prst="rect">
            <a:avLst/>
          </a:prstGeom>
          <a:noFill/>
        </p:spPr>
        <p:txBody>
          <a:bodyPr wrap="square" rtlCol="0">
            <a:spAutoFit/>
          </a:bodyPr>
          <a:lstStyle/>
          <a:p>
            <a:r>
              <a:rPr lang="en-GB" dirty="0">
                <a:solidFill>
                  <a:schemeClr val="bg2"/>
                </a:solidFill>
                <a:latin typeface="Calibri" panose="020F0502020204030204"/>
              </a:rPr>
              <a:t>Sign up for IBM Cloud account: </a:t>
            </a:r>
            <a:r>
              <a:rPr lang="en-GB" dirty="0">
                <a:solidFill>
                  <a:schemeClr val="bg2"/>
                </a:solidFill>
              </a:rPr>
              <a:t>ibm.biz/covid-analysis </a:t>
            </a:r>
          </a:p>
          <a:p>
            <a:endParaRPr lang="en-GB" dirty="0">
              <a:solidFill>
                <a:schemeClr val="bg2"/>
              </a:solidFill>
              <a:latin typeface="Calibri" panose="020F0502020204030204"/>
            </a:endParaRPr>
          </a:p>
        </p:txBody>
      </p:sp>
    </p:spTree>
    <p:extLst>
      <p:ext uri="{BB962C8B-B14F-4D97-AF65-F5344CB8AC3E}">
        <p14:creationId xmlns:p14="http://schemas.microsoft.com/office/powerpoint/2010/main" val="34293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anim calcmode="lin" valueType="num">
                                      <p:cBhvr>
                                        <p:cTn id="20" dur="1000" fill="hold"/>
                                        <p:tgtEl>
                                          <p:spTgt spid="36"/>
                                        </p:tgtEl>
                                        <p:attrNameLst>
                                          <p:attrName>ppt_x</p:attrName>
                                        </p:attrNameLst>
                                      </p:cBhvr>
                                      <p:tavLst>
                                        <p:tav tm="0">
                                          <p:val>
                                            <p:strVal val="#ppt_x"/>
                                          </p:val>
                                        </p:tav>
                                        <p:tav tm="100000">
                                          <p:val>
                                            <p:strVal val="#ppt_x"/>
                                          </p:val>
                                        </p:tav>
                                      </p:tavLst>
                                    </p:anim>
                                    <p:anim calcmode="lin" valueType="num">
                                      <p:cBhvr>
                                        <p:cTn id="21" dur="1000" fill="hold"/>
                                        <p:tgtEl>
                                          <p:spTgt spid="3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1000"/>
                                        <p:tgtEl>
                                          <p:spTgt spid="37"/>
                                        </p:tgtEl>
                                      </p:cBhvr>
                                    </p:animEffect>
                                    <p:anim calcmode="lin" valueType="num">
                                      <p:cBhvr>
                                        <p:cTn id="30" dur="1000" fill="hold"/>
                                        <p:tgtEl>
                                          <p:spTgt spid="37"/>
                                        </p:tgtEl>
                                        <p:attrNameLst>
                                          <p:attrName>ppt_x</p:attrName>
                                        </p:attrNameLst>
                                      </p:cBhvr>
                                      <p:tavLst>
                                        <p:tav tm="0">
                                          <p:val>
                                            <p:strVal val="#ppt_x"/>
                                          </p:val>
                                        </p:tav>
                                        <p:tav tm="100000">
                                          <p:val>
                                            <p:strVal val="#ppt_x"/>
                                          </p:val>
                                        </p:tav>
                                      </p:tavLst>
                                    </p:anim>
                                    <p:anim calcmode="lin" valueType="num">
                                      <p:cBhvr>
                                        <p:cTn id="31" dur="1000" fill="hold"/>
                                        <p:tgtEl>
                                          <p:spTgt spid="3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6" grpId="0"/>
      <p:bldP spid="37" grpId="0"/>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Title 5">
            <a:extLst>
              <a:ext uri="{FF2B5EF4-FFF2-40B4-BE49-F238E27FC236}">
                <a16:creationId xmlns:a16="http://schemas.microsoft.com/office/drawing/2014/main" id="{79E025FA-BA84-8C40-B5F1-A5AE9C8962EB}"/>
              </a:ext>
            </a:extLst>
          </p:cNvPr>
          <p:cNvSpPr txBox="1">
            <a:spLocks/>
          </p:cNvSpPr>
          <p:nvPr/>
        </p:nvSpPr>
        <p:spPr>
          <a:xfrm>
            <a:off x="323536" y="178202"/>
            <a:ext cx="8400176" cy="70667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l" defTabSz="457189" rtl="0" eaLnBrk="1" fontAlgn="auto" latinLnBrk="0" hangingPunct="1">
              <a:lnSpc>
                <a:spcPct val="9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IBM Plex Sans"/>
                <a:sym typeface="IBM Plex Sans"/>
              </a:rPr>
              <a:t>DATA SCIENCE PIPELINE</a:t>
            </a:r>
          </a:p>
          <a:p>
            <a:pPr marL="0" marR="0" lvl="0" indent="0" algn="l" defTabSz="457189" rtl="0" eaLnBrk="1" fontAlgn="auto" latinLnBrk="0" hangingPunct="1">
              <a:lnSpc>
                <a:spcPct val="90000"/>
              </a:lnSpc>
              <a:spcBef>
                <a:spcPts val="0"/>
              </a:spcBef>
              <a:spcAft>
                <a:spcPts val="0"/>
              </a:spcAft>
              <a:buClrTx/>
              <a:buSzTx/>
              <a:buFontTx/>
              <a:buNone/>
              <a:tabLst/>
              <a:defRPr/>
            </a:pPr>
            <a:r>
              <a:rPr lang="en-US" sz="1400" kern="0" dirty="0"/>
              <a:t>The entire model building process</a:t>
            </a:r>
            <a:endParaRPr kumimoji="0" lang="en-US" sz="1400" b="0" i="0" u="none" strike="noStrike" kern="0" cap="none" spc="0" normalizeH="0" baseline="0" noProof="0" dirty="0">
              <a:ln>
                <a:noFill/>
              </a:ln>
              <a:solidFill>
                <a:srgbClr val="FFFFFF"/>
              </a:solidFill>
              <a:effectLst/>
              <a:uLnTx/>
              <a:uFillTx/>
              <a:latin typeface="IBM Plex Sans"/>
              <a:sym typeface="IBM Plex Sans"/>
            </a:endParaRPr>
          </a:p>
        </p:txBody>
      </p:sp>
      <p:sp>
        <p:nvSpPr>
          <p:cNvPr id="25" name="Rounded Rectangle 70">
            <a:extLst>
              <a:ext uri="{FF2B5EF4-FFF2-40B4-BE49-F238E27FC236}">
                <a16:creationId xmlns:a16="http://schemas.microsoft.com/office/drawing/2014/main" id="{DCEE4221-60AD-4631-B495-F79BC95034A4}"/>
              </a:ext>
            </a:extLst>
          </p:cNvPr>
          <p:cNvSpPr/>
          <p:nvPr/>
        </p:nvSpPr>
        <p:spPr>
          <a:xfrm>
            <a:off x="915393" y="1456367"/>
            <a:ext cx="1379069" cy="792447"/>
          </a:xfrm>
          <a:prstGeom prst="roundRect">
            <a:avLst>
              <a:gd name="adj" fmla="val 0"/>
            </a:avLst>
          </a:prstGeom>
          <a:noFill/>
          <a:ln w="25400">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a:r>
              <a:rPr lang="en-US" sz="1400" dirty="0">
                <a:solidFill>
                  <a:schemeClr val="bg2">
                    <a:lumMod val="75000"/>
                  </a:schemeClr>
                </a:solidFill>
                <a:latin typeface="Helvetica Neue Thin" panose="020B0403020202020204" pitchFamily="34" charset="0"/>
                <a:ea typeface="Helvetica Neue Thin" panose="020B0403020202020204" pitchFamily="34" charset="0"/>
                <a:cs typeface="Helvetica Neue" panose="02000503000000020004" pitchFamily="2" charset="0"/>
              </a:rPr>
              <a:t>Data Collection</a:t>
            </a:r>
          </a:p>
        </p:txBody>
      </p:sp>
      <p:sp>
        <p:nvSpPr>
          <p:cNvPr id="27" name="Rounded Rectangle 70">
            <a:extLst>
              <a:ext uri="{FF2B5EF4-FFF2-40B4-BE49-F238E27FC236}">
                <a16:creationId xmlns:a16="http://schemas.microsoft.com/office/drawing/2014/main" id="{C04B3081-A5DD-4AA6-8547-C8BBB18601BC}"/>
              </a:ext>
            </a:extLst>
          </p:cNvPr>
          <p:cNvSpPr/>
          <p:nvPr/>
        </p:nvSpPr>
        <p:spPr>
          <a:xfrm>
            <a:off x="3816309" y="1456365"/>
            <a:ext cx="1379069" cy="792447"/>
          </a:xfrm>
          <a:prstGeom prst="roundRect">
            <a:avLst>
              <a:gd name="adj" fmla="val 0"/>
            </a:avLst>
          </a:prstGeom>
          <a:noFill/>
          <a:ln w="25400">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a:r>
              <a:rPr lang="en-US" sz="1400" dirty="0">
                <a:solidFill>
                  <a:schemeClr val="bg2">
                    <a:lumMod val="75000"/>
                  </a:schemeClr>
                </a:solidFill>
                <a:latin typeface="Helvetica Neue Thin" panose="020B0403020202020204" pitchFamily="34" charset="0"/>
                <a:ea typeface="Helvetica Neue Thin" panose="020B0403020202020204" pitchFamily="34" charset="0"/>
                <a:cs typeface="Helvetica Neue" panose="02000503000000020004" pitchFamily="2" charset="0"/>
              </a:rPr>
              <a:t>Data Preparation</a:t>
            </a:r>
          </a:p>
        </p:txBody>
      </p:sp>
      <p:sp>
        <p:nvSpPr>
          <p:cNvPr id="28" name="Rounded Rectangle 70">
            <a:extLst>
              <a:ext uri="{FF2B5EF4-FFF2-40B4-BE49-F238E27FC236}">
                <a16:creationId xmlns:a16="http://schemas.microsoft.com/office/drawing/2014/main" id="{D68CC8CF-4BF3-4823-A816-153D7DA40AD6}"/>
              </a:ext>
            </a:extLst>
          </p:cNvPr>
          <p:cNvSpPr/>
          <p:nvPr/>
        </p:nvSpPr>
        <p:spPr>
          <a:xfrm>
            <a:off x="6717225" y="1456366"/>
            <a:ext cx="1379069" cy="792447"/>
          </a:xfrm>
          <a:prstGeom prst="roundRect">
            <a:avLst>
              <a:gd name="adj" fmla="val 0"/>
            </a:avLst>
          </a:prstGeom>
          <a:noFill/>
          <a:ln w="25400">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a:r>
              <a:rPr lang="en-US" sz="1400" dirty="0">
                <a:solidFill>
                  <a:schemeClr val="bg2">
                    <a:lumMod val="75000"/>
                  </a:schemeClr>
                </a:solidFill>
                <a:latin typeface="Helvetica Neue Thin" panose="020B0403020202020204" pitchFamily="34" charset="0"/>
                <a:ea typeface="Helvetica Neue Thin" panose="020B0403020202020204" pitchFamily="34" charset="0"/>
                <a:cs typeface="Helvetica Neue" panose="02000503000000020004" pitchFamily="2" charset="0"/>
              </a:rPr>
              <a:t>Data Understanding</a:t>
            </a:r>
          </a:p>
        </p:txBody>
      </p:sp>
      <p:sp>
        <p:nvSpPr>
          <p:cNvPr id="29" name="Rounded Rectangle 70">
            <a:extLst>
              <a:ext uri="{FF2B5EF4-FFF2-40B4-BE49-F238E27FC236}">
                <a16:creationId xmlns:a16="http://schemas.microsoft.com/office/drawing/2014/main" id="{82CFBA27-CCC1-4BE8-9D87-0478D5DC6915}"/>
              </a:ext>
            </a:extLst>
          </p:cNvPr>
          <p:cNvSpPr/>
          <p:nvPr/>
        </p:nvSpPr>
        <p:spPr>
          <a:xfrm>
            <a:off x="915393" y="3189474"/>
            <a:ext cx="1379069" cy="792447"/>
          </a:xfrm>
          <a:prstGeom prst="roundRect">
            <a:avLst>
              <a:gd name="adj" fmla="val 0"/>
            </a:avLst>
          </a:prstGeom>
          <a:noFill/>
          <a:ln w="25400">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a:r>
              <a:rPr lang="en-US" sz="1400" dirty="0">
                <a:solidFill>
                  <a:schemeClr val="bg2">
                    <a:lumMod val="75000"/>
                  </a:schemeClr>
                </a:solidFill>
                <a:latin typeface="Helvetica Neue Thin" panose="020B0403020202020204" pitchFamily="34" charset="0"/>
                <a:ea typeface="Helvetica Neue Thin" panose="020B0403020202020204" pitchFamily="34" charset="0"/>
                <a:cs typeface="Helvetica Neue" panose="02000503000000020004" pitchFamily="2" charset="0"/>
              </a:rPr>
              <a:t>Deployment</a:t>
            </a:r>
          </a:p>
        </p:txBody>
      </p:sp>
      <p:sp>
        <p:nvSpPr>
          <p:cNvPr id="32" name="Rounded Rectangle 70">
            <a:extLst>
              <a:ext uri="{FF2B5EF4-FFF2-40B4-BE49-F238E27FC236}">
                <a16:creationId xmlns:a16="http://schemas.microsoft.com/office/drawing/2014/main" id="{7383B699-8BA8-4EFC-9292-4D28FC19A50B}"/>
              </a:ext>
            </a:extLst>
          </p:cNvPr>
          <p:cNvSpPr/>
          <p:nvPr/>
        </p:nvSpPr>
        <p:spPr>
          <a:xfrm>
            <a:off x="3816308" y="3195976"/>
            <a:ext cx="1379069" cy="792447"/>
          </a:xfrm>
          <a:prstGeom prst="roundRect">
            <a:avLst>
              <a:gd name="adj" fmla="val 0"/>
            </a:avLst>
          </a:prstGeom>
          <a:noFill/>
          <a:ln w="25400">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a:r>
              <a:rPr lang="en-US" sz="1400" dirty="0">
                <a:solidFill>
                  <a:schemeClr val="bg2">
                    <a:lumMod val="75000"/>
                  </a:schemeClr>
                </a:solidFill>
                <a:latin typeface="Helvetica Neue Thin" panose="020B0403020202020204" pitchFamily="34" charset="0"/>
                <a:ea typeface="Helvetica Neue Thin" panose="020B0403020202020204" pitchFamily="34" charset="0"/>
                <a:cs typeface="Helvetica Neue" panose="02000503000000020004" pitchFamily="2" charset="0"/>
              </a:rPr>
              <a:t>Evaluation</a:t>
            </a:r>
          </a:p>
        </p:txBody>
      </p:sp>
      <p:sp>
        <p:nvSpPr>
          <p:cNvPr id="33" name="Rounded Rectangle 70">
            <a:extLst>
              <a:ext uri="{FF2B5EF4-FFF2-40B4-BE49-F238E27FC236}">
                <a16:creationId xmlns:a16="http://schemas.microsoft.com/office/drawing/2014/main" id="{EE9139DD-4E20-4542-934E-D01F0EFCDF92}"/>
              </a:ext>
            </a:extLst>
          </p:cNvPr>
          <p:cNvSpPr/>
          <p:nvPr/>
        </p:nvSpPr>
        <p:spPr>
          <a:xfrm>
            <a:off x="6717225" y="3195976"/>
            <a:ext cx="1379069" cy="792447"/>
          </a:xfrm>
          <a:prstGeom prst="roundRect">
            <a:avLst>
              <a:gd name="adj" fmla="val 0"/>
            </a:avLst>
          </a:prstGeom>
          <a:noFill/>
          <a:ln w="25400">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a:r>
              <a:rPr lang="en-US" sz="1400" dirty="0">
                <a:solidFill>
                  <a:schemeClr val="bg2">
                    <a:lumMod val="75000"/>
                  </a:schemeClr>
                </a:solidFill>
                <a:latin typeface="Helvetica Neue Thin" panose="020B0403020202020204" pitchFamily="34" charset="0"/>
                <a:ea typeface="Helvetica Neue Thin" panose="020B0403020202020204" pitchFamily="34" charset="0"/>
                <a:cs typeface="Helvetica Neue" panose="02000503000000020004" pitchFamily="2" charset="0"/>
              </a:rPr>
              <a:t>Modelling</a:t>
            </a:r>
          </a:p>
        </p:txBody>
      </p:sp>
      <p:cxnSp>
        <p:nvCxnSpPr>
          <p:cNvPr id="34" name="Elbow Connector 18">
            <a:extLst>
              <a:ext uri="{FF2B5EF4-FFF2-40B4-BE49-F238E27FC236}">
                <a16:creationId xmlns:a16="http://schemas.microsoft.com/office/drawing/2014/main" id="{FDF8FD80-4825-444A-9297-E86A323DBBB3}"/>
              </a:ext>
            </a:extLst>
          </p:cNvPr>
          <p:cNvCxnSpPr>
            <a:cxnSpLocks/>
            <a:stCxn id="25" idx="3"/>
            <a:endCxn id="27" idx="1"/>
          </p:cNvCxnSpPr>
          <p:nvPr/>
        </p:nvCxnSpPr>
        <p:spPr>
          <a:xfrm flipV="1">
            <a:off x="2294462" y="1852589"/>
            <a:ext cx="1521847" cy="2"/>
          </a:xfrm>
          <a:prstGeom prst="bentConnector3">
            <a:avLst>
              <a:gd name="adj1" fmla="val 50000"/>
            </a:avLst>
          </a:prstGeom>
          <a:ln w="12700">
            <a:solidFill>
              <a:schemeClr val="accent2">
                <a:lumMod val="40000"/>
                <a:lumOff val="6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0" name="Elbow Connector 18">
            <a:extLst>
              <a:ext uri="{FF2B5EF4-FFF2-40B4-BE49-F238E27FC236}">
                <a16:creationId xmlns:a16="http://schemas.microsoft.com/office/drawing/2014/main" id="{6C2B917A-A525-4E96-A7FD-8C13D1B5ED54}"/>
              </a:ext>
            </a:extLst>
          </p:cNvPr>
          <p:cNvCxnSpPr>
            <a:cxnSpLocks/>
          </p:cNvCxnSpPr>
          <p:nvPr/>
        </p:nvCxnSpPr>
        <p:spPr>
          <a:xfrm flipV="1">
            <a:off x="5195377" y="1852591"/>
            <a:ext cx="1521847" cy="2"/>
          </a:xfrm>
          <a:prstGeom prst="bentConnector3">
            <a:avLst>
              <a:gd name="adj1" fmla="val 50000"/>
            </a:avLst>
          </a:prstGeom>
          <a:ln w="12700">
            <a:solidFill>
              <a:schemeClr val="accent2">
                <a:lumMod val="40000"/>
                <a:lumOff val="6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1" name="Elbow Connector 18">
            <a:extLst>
              <a:ext uri="{FF2B5EF4-FFF2-40B4-BE49-F238E27FC236}">
                <a16:creationId xmlns:a16="http://schemas.microsoft.com/office/drawing/2014/main" id="{575687FD-1AF2-4887-A7AC-891394F21CEF}"/>
              </a:ext>
            </a:extLst>
          </p:cNvPr>
          <p:cNvCxnSpPr>
            <a:cxnSpLocks/>
          </p:cNvCxnSpPr>
          <p:nvPr/>
        </p:nvCxnSpPr>
        <p:spPr>
          <a:xfrm rot="5400000">
            <a:off x="6933179" y="2722396"/>
            <a:ext cx="947163" cy="12700"/>
          </a:xfrm>
          <a:prstGeom prst="bentConnector3">
            <a:avLst>
              <a:gd name="adj1" fmla="val -1638"/>
            </a:avLst>
          </a:prstGeom>
          <a:ln w="12700">
            <a:solidFill>
              <a:schemeClr val="accent2">
                <a:lumMod val="40000"/>
                <a:lumOff val="6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2" name="Elbow Connector 18">
            <a:extLst>
              <a:ext uri="{FF2B5EF4-FFF2-40B4-BE49-F238E27FC236}">
                <a16:creationId xmlns:a16="http://schemas.microsoft.com/office/drawing/2014/main" id="{8D4E715F-C80B-415A-AB59-587F700A278E}"/>
              </a:ext>
            </a:extLst>
          </p:cNvPr>
          <p:cNvCxnSpPr>
            <a:cxnSpLocks/>
            <a:endCxn id="32" idx="3"/>
          </p:cNvCxnSpPr>
          <p:nvPr/>
        </p:nvCxnSpPr>
        <p:spPr>
          <a:xfrm rot="10800000" flipV="1">
            <a:off x="5195377" y="3575588"/>
            <a:ext cx="1521850" cy="16612"/>
          </a:xfrm>
          <a:prstGeom prst="bentConnector3">
            <a:avLst>
              <a:gd name="adj1" fmla="val 628"/>
            </a:avLst>
          </a:prstGeom>
          <a:ln w="12700">
            <a:solidFill>
              <a:schemeClr val="accent2">
                <a:lumMod val="40000"/>
                <a:lumOff val="6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43" name="Elbow Connector 18">
            <a:extLst>
              <a:ext uri="{FF2B5EF4-FFF2-40B4-BE49-F238E27FC236}">
                <a16:creationId xmlns:a16="http://schemas.microsoft.com/office/drawing/2014/main" id="{A0C044FA-3C2F-41F4-8E9E-FFBF72AF3C38}"/>
              </a:ext>
            </a:extLst>
          </p:cNvPr>
          <p:cNvCxnSpPr>
            <a:cxnSpLocks/>
          </p:cNvCxnSpPr>
          <p:nvPr/>
        </p:nvCxnSpPr>
        <p:spPr>
          <a:xfrm rot="10800000" flipV="1">
            <a:off x="2294462" y="3579489"/>
            <a:ext cx="1521850" cy="16612"/>
          </a:xfrm>
          <a:prstGeom prst="bentConnector3">
            <a:avLst>
              <a:gd name="adj1" fmla="val 628"/>
            </a:avLst>
          </a:prstGeom>
          <a:ln w="12700">
            <a:solidFill>
              <a:schemeClr val="accent2">
                <a:lumMod val="40000"/>
                <a:lumOff val="6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A191431-B139-4CC8-87BE-F0DF2AA7DDF2}"/>
              </a:ext>
            </a:extLst>
          </p:cNvPr>
          <p:cNvSpPr txBox="1"/>
          <p:nvPr/>
        </p:nvSpPr>
        <p:spPr>
          <a:xfrm>
            <a:off x="4981287" y="66101"/>
            <a:ext cx="4223306" cy="507831"/>
          </a:xfrm>
          <a:prstGeom prst="rect">
            <a:avLst/>
          </a:prstGeom>
          <a:noFill/>
        </p:spPr>
        <p:txBody>
          <a:bodyPr wrap="square" rtlCol="0">
            <a:spAutoFit/>
          </a:bodyPr>
          <a:lstStyle/>
          <a:p>
            <a:r>
              <a:rPr lang="en-GB" dirty="0">
                <a:solidFill>
                  <a:schemeClr val="bg2"/>
                </a:solidFill>
                <a:latin typeface="Calibri" panose="020F0502020204030204"/>
              </a:rPr>
              <a:t>Sign up for IBM Cloud account: </a:t>
            </a:r>
            <a:r>
              <a:rPr lang="en-GB" dirty="0">
                <a:solidFill>
                  <a:schemeClr val="bg2"/>
                </a:solidFill>
              </a:rPr>
              <a:t>ibm.biz/covid-analysis </a:t>
            </a:r>
          </a:p>
          <a:p>
            <a:endParaRPr lang="en-GB" dirty="0">
              <a:solidFill>
                <a:schemeClr val="bg2"/>
              </a:solidFill>
              <a:latin typeface="Calibri" panose="020F0502020204030204"/>
            </a:endParaRPr>
          </a:p>
        </p:txBody>
      </p:sp>
    </p:spTree>
    <p:extLst>
      <p:ext uri="{BB962C8B-B14F-4D97-AF65-F5344CB8AC3E}">
        <p14:creationId xmlns:p14="http://schemas.microsoft.com/office/powerpoint/2010/main" val="3142890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1A58D8-1B6B-433F-B1A1-567031577A0C}"/>
              </a:ext>
            </a:extLst>
          </p:cNvPr>
          <p:cNvSpPr>
            <a:spLocks noGrp="1"/>
          </p:cNvSpPr>
          <p:nvPr>
            <p:ph type="title"/>
          </p:nvPr>
        </p:nvSpPr>
        <p:spPr>
          <a:xfrm>
            <a:off x="0" y="-21265"/>
            <a:ext cx="9143999" cy="944543"/>
          </a:xfrm>
        </p:spPr>
        <p:txBody>
          <a:bodyPr/>
          <a:lstStyle/>
          <a:p>
            <a:r>
              <a:rPr lang="en-GB" dirty="0"/>
              <a:t>DATA COLLECTION &amp; PREPARATION</a:t>
            </a:r>
          </a:p>
        </p:txBody>
      </p:sp>
      <p:sp>
        <p:nvSpPr>
          <p:cNvPr id="6" name="Can 16">
            <a:extLst>
              <a:ext uri="{FF2B5EF4-FFF2-40B4-BE49-F238E27FC236}">
                <a16:creationId xmlns:a16="http://schemas.microsoft.com/office/drawing/2014/main" id="{3F156B5D-58AF-49A3-B1A4-2C697F576C1E}"/>
              </a:ext>
            </a:extLst>
          </p:cNvPr>
          <p:cNvSpPr/>
          <p:nvPr/>
        </p:nvSpPr>
        <p:spPr>
          <a:xfrm>
            <a:off x="3827120" y="1233853"/>
            <a:ext cx="1489759" cy="619681"/>
          </a:xfrm>
          <a:prstGeom prst="can">
            <a:avLst>
              <a:gd name="adj" fmla="val 17245"/>
            </a:avLst>
          </a:prstGeom>
          <a:solidFill>
            <a:schemeClr val="bg2"/>
          </a:solidFill>
          <a:ln w="19050">
            <a:solidFill>
              <a:schemeClr val="tx2">
                <a:lumMod val="10000"/>
              </a:schemeClr>
            </a:solidFill>
          </a:ln>
        </p:spPr>
        <p:txBody>
          <a:bodyPr wrap="square" lIns="0" tIns="0" rIns="0" bIns="0" rtlCol="0" anchor="ctr">
            <a:noAutofit/>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Covid-19 data</a:t>
            </a:r>
          </a:p>
        </p:txBody>
      </p:sp>
      <p:pic>
        <p:nvPicPr>
          <p:cNvPr id="4" name="Picture 3">
            <a:extLst>
              <a:ext uri="{FF2B5EF4-FFF2-40B4-BE49-F238E27FC236}">
                <a16:creationId xmlns:a16="http://schemas.microsoft.com/office/drawing/2014/main" id="{3810332C-C17F-4979-92AF-78728950EE23}"/>
              </a:ext>
            </a:extLst>
          </p:cNvPr>
          <p:cNvPicPr>
            <a:picLocks noChangeAspect="1"/>
          </p:cNvPicPr>
          <p:nvPr/>
        </p:nvPicPr>
        <p:blipFill rotWithShape="1">
          <a:blip r:embed="rId3"/>
          <a:srcRect l="779" r="-1"/>
          <a:stretch/>
        </p:blipFill>
        <p:spPr>
          <a:xfrm>
            <a:off x="275208" y="2277090"/>
            <a:ext cx="8518727" cy="2025754"/>
          </a:xfrm>
          <a:prstGeom prst="rect">
            <a:avLst/>
          </a:prstGeom>
        </p:spPr>
      </p:pic>
      <p:sp>
        <p:nvSpPr>
          <p:cNvPr id="7" name="TextBox 6">
            <a:extLst>
              <a:ext uri="{FF2B5EF4-FFF2-40B4-BE49-F238E27FC236}">
                <a16:creationId xmlns:a16="http://schemas.microsoft.com/office/drawing/2014/main" id="{508D4CDA-E6DE-41AF-9416-7DE01D1B3030}"/>
              </a:ext>
            </a:extLst>
          </p:cNvPr>
          <p:cNvSpPr txBox="1"/>
          <p:nvPr/>
        </p:nvSpPr>
        <p:spPr>
          <a:xfrm>
            <a:off x="5948039" y="66101"/>
            <a:ext cx="3256554" cy="715581"/>
          </a:xfrm>
          <a:prstGeom prst="rect">
            <a:avLst/>
          </a:prstGeom>
          <a:noFill/>
        </p:spPr>
        <p:txBody>
          <a:bodyPr wrap="square" rtlCol="0">
            <a:spAutoFit/>
          </a:bodyPr>
          <a:lstStyle/>
          <a:p>
            <a:r>
              <a:rPr lang="en-GB" dirty="0">
                <a:solidFill>
                  <a:schemeClr val="bg2"/>
                </a:solidFill>
                <a:latin typeface="Calibri" panose="020F0502020204030204"/>
              </a:rPr>
              <a:t>Sign up for IBM Cloud account: </a:t>
            </a:r>
            <a:r>
              <a:rPr lang="en-GB" dirty="0">
                <a:solidFill>
                  <a:schemeClr val="bg2"/>
                </a:solidFill>
              </a:rPr>
              <a:t>ibm.biz/covid-analysis </a:t>
            </a:r>
          </a:p>
          <a:p>
            <a:endParaRPr lang="en-GB" dirty="0">
              <a:solidFill>
                <a:schemeClr val="bg2"/>
              </a:solidFill>
              <a:latin typeface="Calibri" panose="020F0502020204030204"/>
            </a:endParaRPr>
          </a:p>
        </p:txBody>
      </p:sp>
    </p:spTree>
    <p:extLst>
      <p:ext uri="{BB962C8B-B14F-4D97-AF65-F5344CB8AC3E}">
        <p14:creationId xmlns:p14="http://schemas.microsoft.com/office/powerpoint/2010/main" val="1613662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1A58D8-1B6B-433F-B1A1-567031577A0C}"/>
              </a:ext>
            </a:extLst>
          </p:cNvPr>
          <p:cNvSpPr>
            <a:spLocks noGrp="1"/>
          </p:cNvSpPr>
          <p:nvPr>
            <p:ph type="title"/>
          </p:nvPr>
        </p:nvSpPr>
        <p:spPr>
          <a:xfrm>
            <a:off x="0" y="-21265"/>
            <a:ext cx="9143999" cy="944543"/>
          </a:xfrm>
        </p:spPr>
        <p:txBody>
          <a:bodyPr/>
          <a:lstStyle/>
          <a:p>
            <a:r>
              <a:rPr lang="en-GB" dirty="0"/>
              <a:t>DATA COLLECTION &amp; PREPARATION</a:t>
            </a:r>
          </a:p>
        </p:txBody>
      </p:sp>
      <p:sp>
        <p:nvSpPr>
          <p:cNvPr id="6" name="Can 16">
            <a:extLst>
              <a:ext uri="{FF2B5EF4-FFF2-40B4-BE49-F238E27FC236}">
                <a16:creationId xmlns:a16="http://schemas.microsoft.com/office/drawing/2014/main" id="{3F156B5D-58AF-49A3-B1A4-2C697F576C1E}"/>
              </a:ext>
            </a:extLst>
          </p:cNvPr>
          <p:cNvSpPr/>
          <p:nvPr/>
        </p:nvSpPr>
        <p:spPr>
          <a:xfrm>
            <a:off x="3827120" y="1233853"/>
            <a:ext cx="1489759" cy="619681"/>
          </a:xfrm>
          <a:prstGeom prst="can">
            <a:avLst>
              <a:gd name="adj" fmla="val 17245"/>
            </a:avLst>
          </a:prstGeom>
          <a:solidFill>
            <a:schemeClr val="bg2"/>
          </a:solidFill>
          <a:ln w="19050">
            <a:solidFill>
              <a:schemeClr val="tx2">
                <a:lumMod val="10000"/>
              </a:schemeClr>
            </a:solidFill>
          </a:ln>
        </p:spPr>
        <p:txBody>
          <a:bodyPr wrap="square" lIns="0" tIns="0" rIns="0" bIns="0" rtlCol="0" anchor="ctr">
            <a:noAutofit/>
          </a:bodyPr>
          <a:lstStyle/>
          <a:p>
            <a:pPr algn="ctr"/>
            <a:r>
              <a:rPr lang="en-US" sz="1400" dirty="0">
                <a:latin typeface="Helvetica Neue" panose="02000503000000020004" pitchFamily="2" charset="0"/>
                <a:ea typeface="Helvetica Neue" panose="02000503000000020004" pitchFamily="2" charset="0"/>
                <a:cs typeface="Helvetica Neue" panose="02000503000000020004" pitchFamily="2" charset="0"/>
              </a:rPr>
              <a:t>Covid-19 data</a:t>
            </a:r>
          </a:p>
        </p:txBody>
      </p:sp>
      <p:sp>
        <p:nvSpPr>
          <p:cNvPr id="7" name="TextBox 6">
            <a:extLst>
              <a:ext uri="{FF2B5EF4-FFF2-40B4-BE49-F238E27FC236}">
                <a16:creationId xmlns:a16="http://schemas.microsoft.com/office/drawing/2014/main" id="{508D4CDA-E6DE-41AF-9416-7DE01D1B3030}"/>
              </a:ext>
            </a:extLst>
          </p:cNvPr>
          <p:cNvSpPr txBox="1"/>
          <p:nvPr/>
        </p:nvSpPr>
        <p:spPr>
          <a:xfrm>
            <a:off x="5948039" y="66101"/>
            <a:ext cx="3256554" cy="715581"/>
          </a:xfrm>
          <a:prstGeom prst="rect">
            <a:avLst/>
          </a:prstGeom>
          <a:noFill/>
        </p:spPr>
        <p:txBody>
          <a:bodyPr wrap="square" rtlCol="0">
            <a:spAutoFit/>
          </a:bodyPr>
          <a:lstStyle/>
          <a:p>
            <a:r>
              <a:rPr lang="en-GB" dirty="0">
                <a:solidFill>
                  <a:schemeClr val="bg2"/>
                </a:solidFill>
                <a:latin typeface="Calibri" panose="020F0502020204030204"/>
              </a:rPr>
              <a:t>Sign up for IBM Cloud account: </a:t>
            </a:r>
            <a:r>
              <a:rPr lang="en-GB" dirty="0">
                <a:solidFill>
                  <a:schemeClr val="bg2"/>
                </a:solidFill>
              </a:rPr>
              <a:t>ibm.biz/covid-analysis </a:t>
            </a:r>
          </a:p>
          <a:p>
            <a:endParaRPr lang="en-GB" dirty="0">
              <a:solidFill>
                <a:schemeClr val="bg2"/>
              </a:solidFill>
              <a:latin typeface="Calibri" panose="020F0502020204030204"/>
            </a:endParaRPr>
          </a:p>
        </p:txBody>
      </p:sp>
      <p:pic>
        <p:nvPicPr>
          <p:cNvPr id="2" name="Picture 1">
            <a:extLst>
              <a:ext uri="{FF2B5EF4-FFF2-40B4-BE49-F238E27FC236}">
                <a16:creationId xmlns:a16="http://schemas.microsoft.com/office/drawing/2014/main" id="{9ADDD0BC-1EE7-4255-88E4-749738595203}"/>
              </a:ext>
            </a:extLst>
          </p:cNvPr>
          <p:cNvPicPr>
            <a:picLocks noChangeAspect="1"/>
          </p:cNvPicPr>
          <p:nvPr/>
        </p:nvPicPr>
        <p:blipFill>
          <a:blip r:embed="rId3"/>
          <a:stretch>
            <a:fillRect/>
          </a:stretch>
        </p:blipFill>
        <p:spPr>
          <a:xfrm>
            <a:off x="-1" y="2256847"/>
            <a:ext cx="9144000" cy="2066240"/>
          </a:xfrm>
          <a:prstGeom prst="rect">
            <a:avLst/>
          </a:prstGeom>
        </p:spPr>
      </p:pic>
    </p:spTree>
    <p:extLst>
      <p:ext uri="{BB962C8B-B14F-4D97-AF65-F5344CB8AC3E}">
        <p14:creationId xmlns:p14="http://schemas.microsoft.com/office/powerpoint/2010/main" val="2856292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70A416-B0B0-4EE3-8AA5-4967C4F10C7C}"/>
              </a:ext>
            </a:extLst>
          </p:cNvPr>
          <p:cNvSpPr>
            <a:spLocks noGrp="1"/>
          </p:cNvSpPr>
          <p:nvPr>
            <p:ph type="title"/>
          </p:nvPr>
        </p:nvSpPr>
        <p:spPr>
          <a:xfrm>
            <a:off x="-3" y="-88778"/>
            <a:ext cx="9143999" cy="843379"/>
          </a:xfrm>
        </p:spPr>
        <p:txBody>
          <a:bodyPr/>
          <a:lstStyle/>
          <a:p>
            <a:r>
              <a:rPr lang="en-GB" dirty="0"/>
              <a:t>Data Understanding</a:t>
            </a:r>
          </a:p>
        </p:txBody>
      </p:sp>
      <p:sp>
        <p:nvSpPr>
          <p:cNvPr id="5" name="TextBox 4">
            <a:extLst>
              <a:ext uri="{FF2B5EF4-FFF2-40B4-BE49-F238E27FC236}">
                <a16:creationId xmlns:a16="http://schemas.microsoft.com/office/drawing/2014/main" id="{E29E2F15-9CDB-44C3-9733-0F954A50699A}"/>
              </a:ext>
            </a:extLst>
          </p:cNvPr>
          <p:cNvSpPr txBox="1"/>
          <p:nvPr/>
        </p:nvSpPr>
        <p:spPr>
          <a:xfrm>
            <a:off x="4981287" y="66101"/>
            <a:ext cx="4223306" cy="507831"/>
          </a:xfrm>
          <a:prstGeom prst="rect">
            <a:avLst/>
          </a:prstGeom>
          <a:noFill/>
        </p:spPr>
        <p:txBody>
          <a:bodyPr wrap="square" rtlCol="0">
            <a:spAutoFit/>
          </a:bodyPr>
          <a:lstStyle/>
          <a:p>
            <a:r>
              <a:rPr lang="en-GB" dirty="0">
                <a:solidFill>
                  <a:schemeClr val="bg2"/>
                </a:solidFill>
                <a:latin typeface="Calibri" panose="020F0502020204030204"/>
              </a:rPr>
              <a:t>Sign up for IBM Cloud account: </a:t>
            </a:r>
            <a:r>
              <a:rPr lang="en-GB" dirty="0">
                <a:solidFill>
                  <a:schemeClr val="bg2"/>
                </a:solidFill>
              </a:rPr>
              <a:t>ibm.biz/covid-analysis </a:t>
            </a:r>
          </a:p>
          <a:p>
            <a:endParaRPr lang="en-GB" dirty="0">
              <a:solidFill>
                <a:schemeClr val="bg2"/>
              </a:solidFill>
              <a:latin typeface="Calibri" panose="020F0502020204030204"/>
            </a:endParaRPr>
          </a:p>
        </p:txBody>
      </p:sp>
      <p:pic>
        <p:nvPicPr>
          <p:cNvPr id="2" name="Picture 1">
            <a:extLst>
              <a:ext uri="{FF2B5EF4-FFF2-40B4-BE49-F238E27FC236}">
                <a16:creationId xmlns:a16="http://schemas.microsoft.com/office/drawing/2014/main" id="{7A362B77-D6A8-40FA-A30B-220BAF4E9FC0}"/>
              </a:ext>
            </a:extLst>
          </p:cNvPr>
          <p:cNvPicPr>
            <a:picLocks noChangeAspect="1"/>
          </p:cNvPicPr>
          <p:nvPr/>
        </p:nvPicPr>
        <p:blipFill rotWithShape="1">
          <a:blip r:embed="rId3"/>
          <a:srcRect l="1614" t="13906"/>
          <a:stretch/>
        </p:blipFill>
        <p:spPr>
          <a:xfrm>
            <a:off x="0" y="813465"/>
            <a:ext cx="9135291" cy="4330035"/>
          </a:xfrm>
          <a:prstGeom prst="rect">
            <a:avLst/>
          </a:prstGeom>
        </p:spPr>
      </p:pic>
    </p:spTree>
    <p:extLst>
      <p:ext uri="{BB962C8B-B14F-4D97-AF65-F5344CB8AC3E}">
        <p14:creationId xmlns:p14="http://schemas.microsoft.com/office/powerpoint/2010/main" val="4252303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890ED5A-321A-41F4-B7E6-2C84E98E9099}"/>
              </a:ext>
            </a:extLst>
          </p:cNvPr>
          <p:cNvSpPr>
            <a:spLocks noGrp="1"/>
          </p:cNvSpPr>
          <p:nvPr>
            <p:ph type="ftr" sz="quarter" idx="11"/>
          </p:nvPr>
        </p:nvSpPr>
        <p:spPr/>
        <p:txBody>
          <a:bodyPr/>
          <a:lstStyle/>
          <a:p>
            <a:endParaRPr lang="en-US" dirty="0">
              <a:solidFill>
                <a:srgbClr val="FFFFFF"/>
              </a:solidFill>
            </a:endParaRPr>
          </a:p>
        </p:txBody>
      </p:sp>
      <p:sp>
        <p:nvSpPr>
          <p:cNvPr id="3" name="Title 2">
            <a:extLst>
              <a:ext uri="{FF2B5EF4-FFF2-40B4-BE49-F238E27FC236}">
                <a16:creationId xmlns:a16="http://schemas.microsoft.com/office/drawing/2014/main" id="{EE83A8F0-2957-4DC2-AFD0-C17B154B2BEE}"/>
              </a:ext>
            </a:extLst>
          </p:cNvPr>
          <p:cNvSpPr>
            <a:spLocks noGrp="1"/>
          </p:cNvSpPr>
          <p:nvPr>
            <p:ph type="title"/>
          </p:nvPr>
        </p:nvSpPr>
        <p:spPr>
          <a:xfrm>
            <a:off x="3" y="-1"/>
            <a:ext cx="9143999" cy="692793"/>
          </a:xfrm>
        </p:spPr>
        <p:txBody>
          <a:bodyPr/>
          <a:lstStyle/>
          <a:p>
            <a:r>
              <a:rPr lang="en-GB" dirty="0"/>
              <a:t>Modelling</a:t>
            </a:r>
          </a:p>
        </p:txBody>
      </p:sp>
      <p:sp>
        <p:nvSpPr>
          <p:cNvPr id="5" name="TextBox 4">
            <a:extLst>
              <a:ext uri="{FF2B5EF4-FFF2-40B4-BE49-F238E27FC236}">
                <a16:creationId xmlns:a16="http://schemas.microsoft.com/office/drawing/2014/main" id="{925A4865-12DA-4048-8DEB-BA4F66A4DA3F}"/>
              </a:ext>
            </a:extLst>
          </p:cNvPr>
          <p:cNvSpPr txBox="1"/>
          <p:nvPr/>
        </p:nvSpPr>
        <p:spPr>
          <a:xfrm>
            <a:off x="4981287" y="66101"/>
            <a:ext cx="4223306" cy="507831"/>
          </a:xfrm>
          <a:prstGeom prst="rect">
            <a:avLst/>
          </a:prstGeom>
          <a:noFill/>
        </p:spPr>
        <p:txBody>
          <a:bodyPr wrap="square" rtlCol="0">
            <a:spAutoFit/>
          </a:bodyPr>
          <a:lstStyle/>
          <a:p>
            <a:r>
              <a:rPr lang="en-GB" dirty="0">
                <a:solidFill>
                  <a:schemeClr val="bg2"/>
                </a:solidFill>
                <a:latin typeface="Calibri" panose="020F0502020204030204"/>
              </a:rPr>
              <a:t>Sign up for IBM Cloud account: </a:t>
            </a:r>
            <a:r>
              <a:rPr lang="en-GB" dirty="0">
                <a:solidFill>
                  <a:schemeClr val="bg2"/>
                </a:solidFill>
              </a:rPr>
              <a:t>ibm.biz/covid-analysis </a:t>
            </a:r>
          </a:p>
          <a:p>
            <a:endParaRPr lang="en-GB" dirty="0">
              <a:solidFill>
                <a:schemeClr val="bg2"/>
              </a:solidFill>
              <a:latin typeface="Calibri" panose="020F0502020204030204"/>
            </a:endParaRPr>
          </a:p>
        </p:txBody>
      </p:sp>
      <p:pic>
        <p:nvPicPr>
          <p:cNvPr id="7" name="Picture 6">
            <a:extLst>
              <a:ext uri="{FF2B5EF4-FFF2-40B4-BE49-F238E27FC236}">
                <a16:creationId xmlns:a16="http://schemas.microsoft.com/office/drawing/2014/main" id="{A7EBC91C-7E20-4211-89D3-63D75F15106A}"/>
              </a:ext>
            </a:extLst>
          </p:cNvPr>
          <p:cNvPicPr>
            <a:picLocks noChangeAspect="1"/>
          </p:cNvPicPr>
          <p:nvPr/>
        </p:nvPicPr>
        <p:blipFill>
          <a:blip r:embed="rId3"/>
          <a:stretch>
            <a:fillRect/>
          </a:stretch>
        </p:blipFill>
        <p:spPr>
          <a:xfrm>
            <a:off x="3" y="843886"/>
            <a:ext cx="9144000" cy="3831499"/>
          </a:xfrm>
          <a:prstGeom prst="rect">
            <a:avLst/>
          </a:prstGeom>
        </p:spPr>
      </p:pic>
    </p:spTree>
    <p:extLst>
      <p:ext uri="{BB962C8B-B14F-4D97-AF65-F5344CB8AC3E}">
        <p14:creationId xmlns:p14="http://schemas.microsoft.com/office/powerpoint/2010/main" val="2233973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672F22-613E-4CE8-B770-B7BD11D3279A}"/>
              </a:ext>
            </a:extLst>
          </p:cNvPr>
          <p:cNvSpPr>
            <a:spLocks noGrp="1"/>
          </p:cNvSpPr>
          <p:nvPr>
            <p:ph type="ftr" sz="quarter" idx="11"/>
          </p:nvPr>
        </p:nvSpPr>
        <p:spPr/>
        <p:txBody>
          <a:bodyPr/>
          <a:lstStyle/>
          <a:p>
            <a:endParaRPr lang="en-US" dirty="0">
              <a:solidFill>
                <a:srgbClr val="FFFFFF"/>
              </a:solidFill>
            </a:endParaRPr>
          </a:p>
        </p:txBody>
      </p:sp>
      <p:sp>
        <p:nvSpPr>
          <p:cNvPr id="3" name="Title 2">
            <a:extLst>
              <a:ext uri="{FF2B5EF4-FFF2-40B4-BE49-F238E27FC236}">
                <a16:creationId xmlns:a16="http://schemas.microsoft.com/office/drawing/2014/main" id="{BFC6FF78-AE3A-4A19-8540-3D25F011DC09}"/>
              </a:ext>
            </a:extLst>
          </p:cNvPr>
          <p:cNvSpPr>
            <a:spLocks noGrp="1"/>
          </p:cNvSpPr>
          <p:nvPr>
            <p:ph type="title"/>
          </p:nvPr>
        </p:nvSpPr>
        <p:spPr>
          <a:xfrm>
            <a:off x="3" y="0"/>
            <a:ext cx="9143999" cy="821601"/>
          </a:xfrm>
        </p:spPr>
        <p:txBody>
          <a:bodyPr/>
          <a:lstStyle/>
          <a:p>
            <a:r>
              <a:rPr lang="en-GB" dirty="0"/>
              <a:t>Modelling &amp; Evaluation</a:t>
            </a:r>
          </a:p>
        </p:txBody>
      </p:sp>
      <p:pic>
        <p:nvPicPr>
          <p:cNvPr id="4" name="Picture 3">
            <a:extLst>
              <a:ext uri="{FF2B5EF4-FFF2-40B4-BE49-F238E27FC236}">
                <a16:creationId xmlns:a16="http://schemas.microsoft.com/office/drawing/2014/main" id="{5DFAD25B-7E2F-49C1-9C6D-6988BF90C63C}"/>
              </a:ext>
            </a:extLst>
          </p:cNvPr>
          <p:cNvPicPr>
            <a:picLocks noChangeAspect="1"/>
          </p:cNvPicPr>
          <p:nvPr/>
        </p:nvPicPr>
        <p:blipFill>
          <a:blip r:embed="rId3"/>
          <a:stretch>
            <a:fillRect/>
          </a:stretch>
        </p:blipFill>
        <p:spPr>
          <a:xfrm>
            <a:off x="1606857" y="1001460"/>
            <a:ext cx="6001305" cy="4142039"/>
          </a:xfrm>
          <a:prstGeom prst="rect">
            <a:avLst/>
          </a:prstGeom>
        </p:spPr>
      </p:pic>
      <p:sp>
        <p:nvSpPr>
          <p:cNvPr id="5" name="TextBox 4">
            <a:extLst>
              <a:ext uri="{FF2B5EF4-FFF2-40B4-BE49-F238E27FC236}">
                <a16:creationId xmlns:a16="http://schemas.microsoft.com/office/drawing/2014/main" id="{975053F9-8648-4903-B2E8-A788DED20A6A}"/>
              </a:ext>
            </a:extLst>
          </p:cNvPr>
          <p:cNvSpPr txBox="1"/>
          <p:nvPr/>
        </p:nvSpPr>
        <p:spPr>
          <a:xfrm>
            <a:off x="4981287" y="66101"/>
            <a:ext cx="4223306" cy="507831"/>
          </a:xfrm>
          <a:prstGeom prst="rect">
            <a:avLst/>
          </a:prstGeom>
          <a:noFill/>
        </p:spPr>
        <p:txBody>
          <a:bodyPr wrap="square" rtlCol="0">
            <a:spAutoFit/>
          </a:bodyPr>
          <a:lstStyle/>
          <a:p>
            <a:r>
              <a:rPr lang="en-GB" dirty="0">
                <a:solidFill>
                  <a:schemeClr val="bg2"/>
                </a:solidFill>
                <a:latin typeface="Calibri" panose="020F0502020204030204"/>
              </a:rPr>
              <a:t>Sign up for IBM Cloud account: </a:t>
            </a:r>
            <a:r>
              <a:rPr lang="en-GB" dirty="0">
                <a:solidFill>
                  <a:schemeClr val="bg2"/>
                </a:solidFill>
              </a:rPr>
              <a:t>ibm.biz/covid-analysis </a:t>
            </a:r>
          </a:p>
          <a:p>
            <a:endParaRPr lang="en-GB" dirty="0">
              <a:solidFill>
                <a:schemeClr val="bg2"/>
              </a:solidFill>
              <a:latin typeface="Calibri" panose="020F0502020204030204"/>
            </a:endParaRPr>
          </a:p>
        </p:txBody>
      </p:sp>
    </p:spTree>
    <p:extLst>
      <p:ext uri="{BB962C8B-B14F-4D97-AF65-F5344CB8AC3E}">
        <p14:creationId xmlns:p14="http://schemas.microsoft.com/office/powerpoint/2010/main" val="1847888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ounded Rectangle 67">
            <a:extLst>
              <a:ext uri="{FF2B5EF4-FFF2-40B4-BE49-F238E27FC236}">
                <a16:creationId xmlns:a16="http://schemas.microsoft.com/office/drawing/2014/main" id="{C0ABC472-61E7-ED49-B126-7D996AD38F86}"/>
              </a:ext>
            </a:extLst>
          </p:cNvPr>
          <p:cNvSpPr/>
          <p:nvPr/>
        </p:nvSpPr>
        <p:spPr>
          <a:xfrm>
            <a:off x="5202520" y="1933987"/>
            <a:ext cx="2106361" cy="1293725"/>
          </a:xfrm>
          <a:prstGeom prst="roundRect">
            <a:avLst/>
          </a:prstGeom>
          <a:solidFill>
            <a:schemeClr val="tx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WML Model on Cloud or Premises (CP4D) </a:t>
            </a:r>
          </a:p>
          <a:p>
            <a:pPr algn="ctr">
              <a:defRPr/>
            </a:pPr>
            <a:r>
              <a:rPr lang="en-US" sz="1400" dirty="0">
                <a:solidFill>
                  <a:schemeClr val="bg2"/>
                </a:solidFill>
                <a:latin typeface="Helvetica Neue" panose="02000503000000020004" pitchFamily="2" charset="0"/>
                <a:ea typeface="Helvetica Neue Thin" panose="020B0403020202020204" pitchFamily="34" charset="0"/>
              </a:rPr>
              <a:t>[driver analysis]</a:t>
            </a:r>
            <a:endParaRPr lang="en-US" sz="1400" dirty="0">
              <a:solidFill>
                <a:schemeClr val="bg2"/>
              </a:solidFill>
              <a:latin typeface="Helvetica Neue Thin" panose="020B0403020202020204" pitchFamily="34" charset="0"/>
              <a:ea typeface="Helvetica Neue Thin" panose="020B0403020202020204" pitchFamily="34" charset="0"/>
            </a:endParaRPr>
          </a:p>
        </p:txBody>
      </p:sp>
      <p:sp>
        <p:nvSpPr>
          <p:cNvPr id="38" name="Rounded Rectangle 37">
            <a:extLst>
              <a:ext uri="{FF2B5EF4-FFF2-40B4-BE49-F238E27FC236}">
                <a16:creationId xmlns:a16="http://schemas.microsoft.com/office/drawing/2014/main" id="{C73D7100-8AAE-854D-A78C-DFB7B968AD24}"/>
              </a:ext>
            </a:extLst>
          </p:cNvPr>
          <p:cNvSpPr/>
          <p:nvPr/>
        </p:nvSpPr>
        <p:spPr>
          <a:xfrm>
            <a:off x="1342749" y="2022463"/>
            <a:ext cx="2027273" cy="1296314"/>
          </a:xfrm>
          <a:prstGeom prst="roundRect">
            <a:avLst/>
          </a:prstGeom>
          <a:solidFill>
            <a:schemeClr val="tx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1400" dirty="0">
                <a:solidFill>
                  <a:schemeClr val="bg2"/>
                </a:solidFill>
                <a:latin typeface="Calibri"/>
              </a:rPr>
              <a:t>Application</a:t>
            </a:r>
            <a:endParaRPr lang="en-US" sz="1200" dirty="0">
              <a:solidFill>
                <a:schemeClr val="bg2"/>
              </a:solidFill>
              <a:latin typeface="Calibri"/>
            </a:endParaRPr>
          </a:p>
        </p:txBody>
      </p:sp>
      <p:cxnSp>
        <p:nvCxnSpPr>
          <p:cNvPr id="7" name="Elbow Connector 6">
            <a:extLst>
              <a:ext uri="{FF2B5EF4-FFF2-40B4-BE49-F238E27FC236}">
                <a16:creationId xmlns:a16="http://schemas.microsoft.com/office/drawing/2014/main" id="{23EC16E5-F0BA-3646-8F65-E24AA5664D86}"/>
              </a:ext>
            </a:extLst>
          </p:cNvPr>
          <p:cNvCxnSpPr>
            <a:cxnSpLocks/>
          </p:cNvCxnSpPr>
          <p:nvPr/>
        </p:nvCxnSpPr>
        <p:spPr>
          <a:xfrm>
            <a:off x="4751492" y="2883027"/>
            <a:ext cx="401801" cy="1786"/>
          </a:xfrm>
          <a:prstGeom prst="bentConnector3">
            <a:avLst/>
          </a:prstGeom>
          <a:ln w="25400">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Elbow Connector 90">
            <a:extLst>
              <a:ext uri="{FF2B5EF4-FFF2-40B4-BE49-F238E27FC236}">
                <a16:creationId xmlns:a16="http://schemas.microsoft.com/office/drawing/2014/main" id="{EBD6EF56-CDE6-E445-9DEE-A23ACEDEFAD4}"/>
              </a:ext>
            </a:extLst>
          </p:cNvPr>
          <p:cNvCxnSpPr>
            <a:cxnSpLocks/>
          </p:cNvCxnSpPr>
          <p:nvPr/>
        </p:nvCxnSpPr>
        <p:spPr>
          <a:xfrm>
            <a:off x="3484879" y="2883027"/>
            <a:ext cx="401801" cy="1786"/>
          </a:xfrm>
          <a:prstGeom prst="bentConnector3">
            <a:avLst/>
          </a:prstGeom>
          <a:ln w="25400">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sp>
        <p:nvSpPr>
          <p:cNvPr id="92" name="Folded Corner 91">
            <a:extLst>
              <a:ext uri="{FF2B5EF4-FFF2-40B4-BE49-F238E27FC236}">
                <a16:creationId xmlns:a16="http://schemas.microsoft.com/office/drawing/2014/main" id="{0E673E09-AF9B-FB4B-8F17-9E39962FEE68}"/>
              </a:ext>
            </a:extLst>
          </p:cNvPr>
          <p:cNvSpPr/>
          <p:nvPr/>
        </p:nvSpPr>
        <p:spPr>
          <a:xfrm>
            <a:off x="4080109" y="2637536"/>
            <a:ext cx="397403" cy="467580"/>
          </a:xfrm>
          <a:prstGeom prst="foldedCorner">
            <a:avLst>
              <a:gd name="adj" fmla="val 49020"/>
            </a:avLst>
          </a:prstGeom>
          <a:solidFill>
            <a:schemeClr val="bg2">
              <a:lumMod val="95000"/>
            </a:schemeClr>
          </a:solidFill>
          <a:ln>
            <a:solidFill>
              <a:schemeClr val="tx2">
                <a:lumMod val="50000"/>
              </a:schemeClr>
            </a:solidFill>
          </a:ln>
        </p:spPr>
        <p:txBody>
          <a:bodyPr wrap="square" lIns="0" tIns="0" rIns="0" bIns="0" rtlCol="0" anchor="ctr">
            <a:noAutofit/>
          </a:bodyPr>
          <a:lstStyle/>
          <a:p>
            <a:pPr algn="ctr"/>
            <a:endParaRPr lang="en-US" sz="12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3" name="TextBox 92">
            <a:extLst>
              <a:ext uri="{FF2B5EF4-FFF2-40B4-BE49-F238E27FC236}">
                <a16:creationId xmlns:a16="http://schemas.microsoft.com/office/drawing/2014/main" id="{47C4AB63-65D2-0944-BFD7-83D5BC317C60}"/>
              </a:ext>
            </a:extLst>
          </p:cNvPr>
          <p:cNvSpPr txBox="1"/>
          <p:nvPr/>
        </p:nvSpPr>
        <p:spPr>
          <a:xfrm>
            <a:off x="3545849" y="3159690"/>
            <a:ext cx="1465921" cy="523220"/>
          </a:xfrm>
          <a:prstGeom prst="rect">
            <a:avLst/>
          </a:prstGeom>
          <a:noFill/>
        </p:spPr>
        <p:txBody>
          <a:bodyPr wrap="square" rtlCol="0">
            <a:spAutoFit/>
          </a:bodyPr>
          <a:lstStyle/>
          <a:p>
            <a:pPr algn="ctr"/>
            <a:r>
              <a:rPr lang="en-US" sz="1400" dirty="0">
                <a:solidFill>
                  <a:schemeClr val="bg2"/>
                </a:solidFill>
                <a:latin typeface="Helvetica Neue Thin" panose="020B0403020202020204" pitchFamily="34" charset="0"/>
                <a:ea typeface="Helvetica Neue Thin" panose="020B0403020202020204" pitchFamily="34" charset="0"/>
                <a:cs typeface="Helvetica Neue" panose="02000503000000020004" pitchFamily="2" charset="0"/>
              </a:rPr>
              <a:t>PREDICTION PAYLOAD</a:t>
            </a:r>
          </a:p>
        </p:txBody>
      </p:sp>
      <p:cxnSp>
        <p:nvCxnSpPr>
          <p:cNvPr id="22" name="Elbow Connector 76">
            <a:extLst>
              <a:ext uri="{FF2B5EF4-FFF2-40B4-BE49-F238E27FC236}">
                <a16:creationId xmlns:a16="http://schemas.microsoft.com/office/drawing/2014/main" id="{24F92B05-2448-421E-9384-205EA8422F1C}"/>
              </a:ext>
            </a:extLst>
          </p:cNvPr>
          <p:cNvCxnSpPr>
            <a:cxnSpLocks/>
          </p:cNvCxnSpPr>
          <p:nvPr/>
        </p:nvCxnSpPr>
        <p:spPr>
          <a:xfrm rot="16200000" flipH="1" flipV="1">
            <a:off x="4261807" y="28567"/>
            <a:ext cx="88476" cy="3899315"/>
          </a:xfrm>
          <a:prstGeom prst="bentConnector3">
            <a:avLst>
              <a:gd name="adj1" fmla="val -258375"/>
            </a:avLst>
          </a:prstGeom>
          <a:ln w="25400">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BE4B634C-4302-4853-8885-B247383D9E18}"/>
              </a:ext>
            </a:extLst>
          </p:cNvPr>
          <p:cNvPicPr>
            <a:picLocks noChangeAspect="1"/>
          </p:cNvPicPr>
          <p:nvPr/>
        </p:nvPicPr>
        <p:blipFill rotWithShape="1">
          <a:blip r:embed="rId3"/>
          <a:srcRect l="15139" t="6083" r="44226" b="22172"/>
          <a:stretch/>
        </p:blipFill>
        <p:spPr>
          <a:xfrm>
            <a:off x="7007537" y="1625281"/>
            <a:ext cx="676328" cy="550628"/>
          </a:xfrm>
          <a:prstGeom prst="rect">
            <a:avLst/>
          </a:prstGeom>
        </p:spPr>
      </p:pic>
      <p:pic>
        <p:nvPicPr>
          <p:cNvPr id="27" name="Picture 26">
            <a:extLst>
              <a:ext uri="{FF2B5EF4-FFF2-40B4-BE49-F238E27FC236}">
                <a16:creationId xmlns:a16="http://schemas.microsoft.com/office/drawing/2014/main" id="{E3DC77FB-DC32-49D6-9C3F-E01B1189FB91}"/>
              </a:ext>
            </a:extLst>
          </p:cNvPr>
          <p:cNvPicPr>
            <a:picLocks noChangeAspect="1"/>
          </p:cNvPicPr>
          <p:nvPr/>
        </p:nvPicPr>
        <p:blipFill>
          <a:blip r:embed="rId4"/>
          <a:stretch>
            <a:fillRect/>
          </a:stretch>
        </p:blipFill>
        <p:spPr>
          <a:xfrm>
            <a:off x="1166635" y="1803807"/>
            <a:ext cx="550628" cy="550628"/>
          </a:xfrm>
          <a:prstGeom prst="rect">
            <a:avLst/>
          </a:prstGeom>
        </p:spPr>
      </p:pic>
      <p:sp>
        <p:nvSpPr>
          <p:cNvPr id="47" name="Title 5">
            <a:extLst>
              <a:ext uri="{FF2B5EF4-FFF2-40B4-BE49-F238E27FC236}">
                <a16:creationId xmlns:a16="http://schemas.microsoft.com/office/drawing/2014/main" id="{8F587F7C-5EEC-4717-9001-1515C9AC9DDE}"/>
              </a:ext>
            </a:extLst>
          </p:cNvPr>
          <p:cNvSpPr txBox="1">
            <a:spLocks/>
          </p:cNvSpPr>
          <p:nvPr/>
        </p:nvSpPr>
        <p:spPr>
          <a:xfrm>
            <a:off x="323536" y="178202"/>
            <a:ext cx="8400176" cy="70667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l" defTabSz="457189" rtl="0" eaLnBrk="1" fontAlgn="auto" latinLnBrk="0" hangingPunct="1">
              <a:lnSpc>
                <a:spcPct val="9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IBM Plex Sans"/>
                <a:sym typeface="IBM Plex Sans"/>
              </a:rPr>
              <a:t>ARCHITECTURE OVERVIEW</a:t>
            </a:r>
          </a:p>
          <a:p>
            <a:pPr marL="0" marR="0" lvl="0" indent="0" algn="l" defTabSz="45718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IBM Plex Sans"/>
                <a:sym typeface="IBM Plex Sans"/>
              </a:rPr>
              <a:t>Behind the scenes of trend analysis of covid-19</a:t>
            </a:r>
          </a:p>
        </p:txBody>
      </p:sp>
      <p:sp>
        <p:nvSpPr>
          <p:cNvPr id="30" name="TextBox 29">
            <a:extLst>
              <a:ext uri="{FF2B5EF4-FFF2-40B4-BE49-F238E27FC236}">
                <a16:creationId xmlns:a16="http://schemas.microsoft.com/office/drawing/2014/main" id="{6BC3A23E-1934-4406-B99A-DF47120A0BB4}"/>
              </a:ext>
            </a:extLst>
          </p:cNvPr>
          <p:cNvSpPr txBox="1"/>
          <p:nvPr/>
        </p:nvSpPr>
        <p:spPr>
          <a:xfrm>
            <a:off x="5157975" y="66101"/>
            <a:ext cx="4223306" cy="507831"/>
          </a:xfrm>
          <a:prstGeom prst="rect">
            <a:avLst/>
          </a:prstGeom>
          <a:noFill/>
        </p:spPr>
        <p:txBody>
          <a:bodyPr wrap="square" rtlCol="0">
            <a:spAutoFit/>
          </a:bodyPr>
          <a:lstStyle/>
          <a:p>
            <a:r>
              <a:rPr lang="en-GB" dirty="0">
                <a:solidFill>
                  <a:schemeClr val="bg2"/>
                </a:solidFill>
                <a:latin typeface="Calibri" panose="020F0502020204030204"/>
              </a:rPr>
              <a:t>Sign up for IBM Cloud account: </a:t>
            </a:r>
            <a:r>
              <a:rPr lang="en-GB" dirty="0">
                <a:solidFill>
                  <a:schemeClr val="bg2"/>
                </a:solidFill>
              </a:rPr>
              <a:t>ibm.biz/covid-analysis </a:t>
            </a:r>
          </a:p>
          <a:p>
            <a:endParaRPr lang="en-GB" dirty="0">
              <a:solidFill>
                <a:schemeClr val="bg2"/>
              </a:solidFill>
              <a:latin typeface="Calibri" panose="020F0502020204030204"/>
            </a:endParaRPr>
          </a:p>
        </p:txBody>
      </p:sp>
    </p:spTree>
    <p:extLst>
      <p:ext uri="{BB962C8B-B14F-4D97-AF65-F5344CB8AC3E}">
        <p14:creationId xmlns:p14="http://schemas.microsoft.com/office/powerpoint/2010/main" val="117141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anim calcmode="lin" valueType="num">
                                      <p:cBhvr>
                                        <p:cTn id="8" dur="1000" fill="hold"/>
                                        <p:tgtEl>
                                          <p:spTgt spid="91"/>
                                        </p:tgtEl>
                                        <p:attrNameLst>
                                          <p:attrName>ppt_x</p:attrName>
                                        </p:attrNameLst>
                                      </p:cBhvr>
                                      <p:tavLst>
                                        <p:tav tm="0">
                                          <p:val>
                                            <p:strVal val="#ppt_x"/>
                                          </p:val>
                                        </p:tav>
                                        <p:tav tm="100000">
                                          <p:val>
                                            <p:strVal val="#ppt_x"/>
                                          </p:val>
                                        </p:tav>
                                      </p:tavLst>
                                    </p:anim>
                                    <p:anim calcmode="lin" valueType="num">
                                      <p:cBhvr>
                                        <p:cTn id="9" dur="1000" fill="hold"/>
                                        <p:tgtEl>
                                          <p:spTgt spid="9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1000"/>
                                        <p:tgtEl>
                                          <p:spTgt spid="92"/>
                                        </p:tgtEl>
                                      </p:cBhvr>
                                    </p:animEffect>
                                    <p:anim calcmode="lin" valueType="num">
                                      <p:cBhvr>
                                        <p:cTn id="13" dur="1000" fill="hold"/>
                                        <p:tgtEl>
                                          <p:spTgt spid="92"/>
                                        </p:tgtEl>
                                        <p:attrNameLst>
                                          <p:attrName>ppt_x</p:attrName>
                                        </p:attrNameLst>
                                      </p:cBhvr>
                                      <p:tavLst>
                                        <p:tav tm="0">
                                          <p:val>
                                            <p:strVal val="#ppt_x"/>
                                          </p:val>
                                        </p:tav>
                                        <p:tav tm="100000">
                                          <p:val>
                                            <p:strVal val="#ppt_x"/>
                                          </p:val>
                                        </p:tav>
                                      </p:tavLst>
                                    </p:anim>
                                    <p:anim calcmode="lin" valueType="num">
                                      <p:cBhvr>
                                        <p:cTn id="14" dur="1000" fill="hold"/>
                                        <p:tgtEl>
                                          <p:spTgt spid="9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0"/>
                                        <p:tgtEl>
                                          <p:spTgt spid="93"/>
                                        </p:tgtEl>
                                      </p:cBhvr>
                                    </p:animEffect>
                                    <p:anim calcmode="lin" valueType="num">
                                      <p:cBhvr>
                                        <p:cTn id="23" dur="1000" fill="hold"/>
                                        <p:tgtEl>
                                          <p:spTgt spid="93"/>
                                        </p:tgtEl>
                                        <p:attrNameLst>
                                          <p:attrName>ppt_x</p:attrName>
                                        </p:attrNameLst>
                                      </p:cBhvr>
                                      <p:tavLst>
                                        <p:tav tm="0">
                                          <p:val>
                                            <p:strVal val="#ppt_x"/>
                                          </p:val>
                                        </p:tav>
                                        <p:tav tm="100000">
                                          <p:val>
                                            <p:strVal val="#ppt_x"/>
                                          </p:val>
                                        </p:tav>
                                      </p:tavLst>
                                    </p:anim>
                                    <p:anim calcmode="lin" valueType="num">
                                      <p:cBhvr>
                                        <p:cTn id="24"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5F4A18-2776-4F7D-8ABF-E46BF0CCDF67}"/>
              </a:ext>
            </a:extLst>
          </p:cNvPr>
          <p:cNvSpPr>
            <a:spLocks noGrp="1"/>
          </p:cNvSpPr>
          <p:nvPr>
            <p:ph type="ftr" sz="quarter" idx="11"/>
          </p:nvPr>
        </p:nvSpPr>
        <p:spPr/>
        <p:txBody>
          <a:bodyPr/>
          <a:lstStyle/>
          <a:p>
            <a:endParaRPr lang="en-US" dirty="0">
              <a:solidFill>
                <a:srgbClr val="FFFFFF"/>
              </a:solidFill>
            </a:endParaRPr>
          </a:p>
        </p:txBody>
      </p:sp>
      <p:sp>
        <p:nvSpPr>
          <p:cNvPr id="3" name="Title 2">
            <a:extLst>
              <a:ext uri="{FF2B5EF4-FFF2-40B4-BE49-F238E27FC236}">
                <a16:creationId xmlns:a16="http://schemas.microsoft.com/office/drawing/2014/main" id="{ECD7EE3D-5F3B-4209-8695-990001A85C22}"/>
              </a:ext>
            </a:extLst>
          </p:cNvPr>
          <p:cNvSpPr>
            <a:spLocks noGrp="1"/>
          </p:cNvSpPr>
          <p:nvPr>
            <p:ph type="title"/>
          </p:nvPr>
        </p:nvSpPr>
        <p:spPr>
          <a:xfrm>
            <a:off x="3" y="0"/>
            <a:ext cx="9143999" cy="879447"/>
          </a:xfrm>
        </p:spPr>
        <p:txBody>
          <a:bodyPr/>
          <a:lstStyle/>
          <a:p>
            <a:r>
              <a:rPr lang="en-GB" dirty="0"/>
              <a:t>Application – Shiny app</a:t>
            </a:r>
          </a:p>
        </p:txBody>
      </p:sp>
      <p:sp>
        <p:nvSpPr>
          <p:cNvPr id="8" name="TextBox 7">
            <a:extLst>
              <a:ext uri="{FF2B5EF4-FFF2-40B4-BE49-F238E27FC236}">
                <a16:creationId xmlns:a16="http://schemas.microsoft.com/office/drawing/2014/main" id="{A9174FB0-262E-4927-8448-9E7EC0E4178C}"/>
              </a:ext>
            </a:extLst>
          </p:cNvPr>
          <p:cNvSpPr txBox="1"/>
          <p:nvPr/>
        </p:nvSpPr>
        <p:spPr>
          <a:xfrm>
            <a:off x="4981287" y="66101"/>
            <a:ext cx="4223306" cy="507831"/>
          </a:xfrm>
          <a:prstGeom prst="rect">
            <a:avLst/>
          </a:prstGeom>
          <a:noFill/>
        </p:spPr>
        <p:txBody>
          <a:bodyPr wrap="square" rtlCol="0">
            <a:spAutoFit/>
          </a:bodyPr>
          <a:lstStyle/>
          <a:p>
            <a:r>
              <a:rPr lang="en-GB" dirty="0">
                <a:solidFill>
                  <a:schemeClr val="bg2"/>
                </a:solidFill>
                <a:latin typeface="Calibri" panose="020F0502020204030204"/>
              </a:rPr>
              <a:t>Sign up for IBM Cloud account: </a:t>
            </a:r>
            <a:r>
              <a:rPr lang="en-GB" dirty="0">
                <a:solidFill>
                  <a:schemeClr val="bg2"/>
                </a:solidFill>
              </a:rPr>
              <a:t>ibm.biz/covid-analysis </a:t>
            </a:r>
          </a:p>
          <a:p>
            <a:endParaRPr lang="en-GB" dirty="0">
              <a:solidFill>
                <a:schemeClr val="bg2"/>
              </a:solidFill>
              <a:latin typeface="Calibri" panose="020F0502020204030204"/>
            </a:endParaRPr>
          </a:p>
        </p:txBody>
      </p:sp>
      <p:pic>
        <p:nvPicPr>
          <p:cNvPr id="4" name="Picture 3">
            <a:extLst>
              <a:ext uri="{FF2B5EF4-FFF2-40B4-BE49-F238E27FC236}">
                <a16:creationId xmlns:a16="http://schemas.microsoft.com/office/drawing/2014/main" id="{CA7C3332-E699-4987-96AB-6494A075B7E2}"/>
              </a:ext>
            </a:extLst>
          </p:cNvPr>
          <p:cNvPicPr>
            <a:picLocks noChangeAspect="1"/>
          </p:cNvPicPr>
          <p:nvPr/>
        </p:nvPicPr>
        <p:blipFill>
          <a:blip r:embed="rId3"/>
          <a:stretch>
            <a:fillRect/>
          </a:stretch>
        </p:blipFill>
        <p:spPr>
          <a:xfrm>
            <a:off x="0" y="945548"/>
            <a:ext cx="9144000" cy="4197952"/>
          </a:xfrm>
          <a:prstGeom prst="rect">
            <a:avLst/>
          </a:prstGeom>
        </p:spPr>
      </p:pic>
    </p:spTree>
    <p:extLst>
      <p:ext uri="{BB962C8B-B14F-4D97-AF65-F5344CB8AC3E}">
        <p14:creationId xmlns:p14="http://schemas.microsoft.com/office/powerpoint/2010/main" val="953238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00901A6-42CD-4D2E-BB14-C1BB99744A2B}"/>
              </a:ext>
            </a:extLst>
          </p:cNvPr>
          <p:cNvSpPr/>
          <p:nvPr/>
        </p:nvSpPr>
        <p:spPr>
          <a:xfrm>
            <a:off x="177553" y="351395"/>
            <a:ext cx="4743635" cy="584775"/>
          </a:xfrm>
          <a:prstGeom prst="rect">
            <a:avLst/>
          </a:prstGeom>
        </p:spPr>
        <p:txBody>
          <a:bodyPr wrap="square">
            <a:spAutoFit/>
          </a:bodyPr>
          <a:lstStyle/>
          <a:p>
            <a:pPr lvl="0" defTabSz="609585">
              <a:tabLst>
                <a:tab pos="5253435" algn="dec"/>
              </a:tabLst>
            </a:pPr>
            <a:r>
              <a:rPr lang="en-US" sz="3200" b="1" dirty="0">
                <a:solidFill>
                  <a:srgbClr val="EAEAEA"/>
                </a:solidFill>
                <a:latin typeface="IBM Plex Sans"/>
                <a:ea typeface="Arial" charset="0"/>
                <a:cs typeface="Arial" charset="0"/>
              </a:rPr>
              <a:t>Agenda</a:t>
            </a:r>
          </a:p>
        </p:txBody>
      </p:sp>
      <p:sp>
        <p:nvSpPr>
          <p:cNvPr id="4" name="Rectangle 3">
            <a:extLst>
              <a:ext uri="{FF2B5EF4-FFF2-40B4-BE49-F238E27FC236}">
                <a16:creationId xmlns:a16="http://schemas.microsoft.com/office/drawing/2014/main" id="{303A01B8-5785-423A-A2A2-63627140C778}"/>
              </a:ext>
            </a:extLst>
          </p:cNvPr>
          <p:cNvSpPr/>
          <p:nvPr/>
        </p:nvSpPr>
        <p:spPr>
          <a:xfrm>
            <a:off x="177553" y="1195365"/>
            <a:ext cx="4572000" cy="2965555"/>
          </a:xfrm>
          <a:prstGeom prst="rect">
            <a:avLst/>
          </a:prstGeom>
        </p:spPr>
        <p:txBody>
          <a:bodyPr>
            <a:spAutoFit/>
          </a:bodyPr>
          <a:lstStyle/>
          <a:p>
            <a:pPr lvl="0" defTabSz="609585">
              <a:tabLst>
                <a:tab pos="5253435" algn="dec"/>
              </a:tabLst>
            </a:pPr>
            <a:r>
              <a:rPr lang="en-US" sz="1867" b="1" dirty="0">
                <a:solidFill>
                  <a:srgbClr val="EAEAEA"/>
                </a:solidFill>
                <a:latin typeface="IBM Plex Sans"/>
                <a:ea typeface="Arial" charset="0"/>
                <a:cs typeface="Arial" charset="0"/>
              </a:rPr>
              <a:t>Data Science	03</a:t>
            </a:r>
          </a:p>
          <a:p>
            <a:pPr lvl="0" defTabSz="609585">
              <a:tabLst>
                <a:tab pos="5253435" algn="dec"/>
              </a:tabLst>
            </a:pPr>
            <a:r>
              <a:rPr lang="en-US" sz="1867" dirty="0">
                <a:solidFill>
                  <a:srgbClr val="EAEAEA"/>
                </a:solidFill>
                <a:latin typeface="IBM Plex Sans"/>
                <a:ea typeface="Arial" charset="0"/>
                <a:cs typeface="Arial" charset="0"/>
              </a:rPr>
              <a:t>Basic Concepts	03</a:t>
            </a:r>
          </a:p>
          <a:p>
            <a:pPr lvl="0" defTabSz="609585">
              <a:tabLst>
                <a:tab pos="5253435" algn="dec"/>
              </a:tabLst>
            </a:pPr>
            <a:r>
              <a:rPr lang="en-US" sz="1867" dirty="0">
                <a:solidFill>
                  <a:srgbClr val="EAEAEA"/>
                </a:solidFill>
                <a:latin typeface="IBM Plex Sans"/>
                <a:cs typeface="Arial" charset="0"/>
              </a:rPr>
              <a:t>Methodology </a:t>
            </a:r>
            <a:r>
              <a:rPr lang="en-US" sz="1867" dirty="0">
                <a:solidFill>
                  <a:srgbClr val="EAEAEA"/>
                </a:solidFill>
                <a:latin typeface="IBM Plex Sans"/>
                <a:ea typeface="Arial" charset="0"/>
                <a:cs typeface="Arial" charset="0"/>
              </a:rPr>
              <a:t>	04</a:t>
            </a:r>
          </a:p>
          <a:p>
            <a:pPr lvl="0" defTabSz="609585">
              <a:tabLst>
                <a:tab pos="5253435" algn="dec"/>
              </a:tabLst>
            </a:pPr>
            <a:r>
              <a:rPr lang="en-US" sz="1867" dirty="0">
                <a:solidFill>
                  <a:srgbClr val="EAEAEA"/>
                </a:solidFill>
                <a:latin typeface="IBM Plex Sans"/>
                <a:cs typeface="Arial" charset="0"/>
              </a:rPr>
              <a:t>Watson Studio</a:t>
            </a:r>
            <a:r>
              <a:rPr lang="en-US" sz="1867" dirty="0">
                <a:solidFill>
                  <a:srgbClr val="EAEAEA"/>
                </a:solidFill>
                <a:latin typeface="IBM Plex Sans"/>
                <a:ea typeface="Arial" charset="0"/>
                <a:cs typeface="Arial" charset="0"/>
              </a:rPr>
              <a:t>	05</a:t>
            </a:r>
          </a:p>
          <a:p>
            <a:pPr lvl="0" defTabSz="609585">
              <a:tabLst>
                <a:tab pos="5253435" algn="dec"/>
              </a:tabLst>
            </a:pPr>
            <a:endParaRPr lang="en-US" sz="1867" dirty="0">
              <a:solidFill>
                <a:srgbClr val="EAEAEA"/>
              </a:solidFill>
              <a:latin typeface="IBM Plex Sans"/>
              <a:ea typeface="Arial" charset="0"/>
              <a:cs typeface="Arial" charset="0"/>
            </a:endParaRPr>
          </a:p>
          <a:p>
            <a:pPr lvl="0" defTabSz="609585">
              <a:tabLst>
                <a:tab pos="5253435" algn="dec"/>
              </a:tabLst>
            </a:pPr>
            <a:r>
              <a:rPr lang="en-US" sz="1867" b="1" dirty="0">
                <a:solidFill>
                  <a:srgbClr val="EAEAEA"/>
                </a:solidFill>
                <a:latin typeface="IBM Plex Sans"/>
                <a:ea typeface="Arial" charset="0"/>
                <a:cs typeface="Arial" charset="0"/>
              </a:rPr>
              <a:t>Healthcare use case	9</a:t>
            </a:r>
            <a:endParaRPr lang="en-US" sz="1867" dirty="0">
              <a:solidFill>
                <a:srgbClr val="EAEAEA"/>
              </a:solidFill>
              <a:latin typeface="IBM Plex Sans"/>
              <a:ea typeface="Arial" charset="0"/>
              <a:cs typeface="Arial" charset="0"/>
            </a:endParaRPr>
          </a:p>
          <a:p>
            <a:pPr lvl="0" defTabSz="609585">
              <a:tabLst>
                <a:tab pos="5253435" algn="dec"/>
              </a:tabLst>
            </a:pPr>
            <a:r>
              <a:rPr lang="en-US" sz="1867" dirty="0">
                <a:solidFill>
                  <a:srgbClr val="EAEAEA"/>
                </a:solidFill>
                <a:latin typeface="IBM Plex Sans"/>
                <a:cs typeface="Arial" charset="0"/>
              </a:rPr>
              <a:t>Intro	9</a:t>
            </a:r>
          </a:p>
          <a:p>
            <a:pPr lvl="0" defTabSz="609585">
              <a:tabLst>
                <a:tab pos="5253435" algn="dec"/>
              </a:tabLst>
            </a:pPr>
            <a:r>
              <a:rPr lang="en-US" sz="1867" dirty="0">
                <a:solidFill>
                  <a:srgbClr val="EAEAEA"/>
                </a:solidFill>
                <a:latin typeface="IBM Plex Sans"/>
                <a:cs typeface="Arial" charset="0"/>
              </a:rPr>
              <a:t>Exploring the use case	11</a:t>
            </a:r>
          </a:p>
          <a:p>
            <a:pPr lvl="0" defTabSz="609585">
              <a:tabLst>
                <a:tab pos="5253435" algn="dec"/>
              </a:tabLst>
            </a:pPr>
            <a:endParaRPr lang="en-US" sz="1867" dirty="0">
              <a:solidFill>
                <a:srgbClr val="EAEAEA"/>
              </a:solidFill>
              <a:latin typeface="IBM Plex Sans"/>
              <a:ea typeface="Arial" charset="0"/>
              <a:cs typeface="Arial" charset="0"/>
            </a:endParaRPr>
          </a:p>
          <a:p>
            <a:pPr lvl="0" defTabSz="609585">
              <a:tabLst>
                <a:tab pos="5253435" algn="dec"/>
              </a:tabLst>
            </a:pPr>
            <a:r>
              <a:rPr lang="en-US" sz="1867" b="1" dirty="0">
                <a:solidFill>
                  <a:srgbClr val="EAEAEA"/>
                </a:solidFill>
                <a:latin typeface="IBM Plex Sans"/>
                <a:ea typeface="Arial" charset="0"/>
                <a:cs typeface="Arial" charset="0"/>
              </a:rPr>
              <a:t>Live coding session	19</a:t>
            </a:r>
          </a:p>
        </p:txBody>
      </p:sp>
      <p:sp>
        <p:nvSpPr>
          <p:cNvPr id="5" name="TextBox 4">
            <a:extLst>
              <a:ext uri="{FF2B5EF4-FFF2-40B4-BE49-F238E27FC236}">
                <a16:creationId xmlns:a16="http://schemas.microsoft.com/office/drawing/2014/main" id="{DDB51B4D-E018-428B-AAAD-302651E52CBA}"/>
              </a:ext>
            </a:extLst>
          </p:cNvPr>
          <p:cNvSpPr txBox="1"/>
          <p:nvPr/>
        </p:nvSpPr>
        <p:spPr>
          <a:xfrm>
            <a:off x="4981287" y="66101"/>
            <a:ext cx="4223306" cy="507831"/>
          </a:xfrm>
          <a:prstGeom prst="rect">
            <a:avLst/>
          </a:prstGeom>
          <a:noFill/>
        </p:spPr>
        <p:txBody>
          <a:bodyPr wrap="square" rtlCol="0">
            <a:spAutoFit/>
          </a:bodyPr>
          <a:lstStyle/>
          <a:p>
            <a:r>
              <a:rPr lang="en-GB" dirty="0">
                <a:solidFill>
                  <a:schemeClr val="bg2"/>
                </a:solidFill>
                <a:latin typeface="Calibri" panose="020F0502020204030204"/>
              </a:rPr>
              <a:t>Sign up for IBM Cloud account: </a:t>
            </a:r>
            <a:r>
              <a:rPr lang="en-GB" dirty="0">
                <a:solidFill>
                  <a:schemeClr val="bg2"/>
                </a:solidFill>
              </a:rPr>
              <a:t>ibm.biz/covid-analysis </a:t>
            </a:r>
          </a:p>
          <a:p>
            <a:endParaRPr lang="en-GB" dirty="0">
              <a:solidFill>
                <a:schemeClr val="bg2"/>
              </a:solidFill>
              <a:latin typeface="Calibri" panose="020F0502020204030204"/>
            </a:endParaRPr>
          </a:p>
        </p:txBody>
      </p:sp>
    </p:spTree>
    <p:extLst>
      <p:ext uri="{BB962C8B-B14F-4D97-AF65-F5344CB8AC3E}">
        <p14:creationId xmlns:p14="http://schemas.microsoft.com/office/powerpoint/2010/main" val="3492476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5">
            <a:extLst>
              <a:ext uri="{FF2B5EF4-FFF2-40B4-BE49-F238E27FC236}">
                <a16:creationId xmlns:a16="http://schemas.microsoft.com/office/drawing/2014/main" id="{8F587F7C-5EEC-4717-9001-1515C9AC9DDE}"/>
              </a:ext>
            </a:extLst>
          </p:cNvPr>
          <p:cNvSpPr txBox="1">
            <a:spLocks/>
          </p:cNvSpPr>
          <p:nvPr/>
        </p:nvSpPr>
        <p:spPr>
          <a:xfrm>
            <a:off x="371912" y="2218410"/>
            <a:ext cx="8400176" cy="70667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l" defTabSz="457189" rtl="0" eaLnBrk="1" fontAlgn="auto" latinLnBrk="0" hangingPunct="1">
              <a:lnSpc>
                <a:spcPct val="9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IBM Plex Sans"/>
                <a:sym typeface="IBM Plex Sans"/>
              </a:rPr>
              <a:t>LIVE DEMO </a:t>
            </a:r>
          </a:p>
          <a:p>
            <a:pPr marL="0" marR="0" lvl="0" indent="0" algn="l" defTabSz="457189" rtl="0" eaLnBrk="1" fontAlgn="auto" latinLnBrk="0" hangingPunct="1">
              <a:lnSpc>
                <a:spcPct val="90000"/>
              </a:lnSpc>
              <a:spcBef>
                <a:spcPts val="0"/>
              </a:spcBef>
              <a:spcAft>
                <a:spcPts val="0"/>
              </a:spcAft>
              <a:buClrTx/>
              <a:buSzTx/>
              <a:buFontTx/>
              <a:buNone/>
              <a:tabLst/>
              <a:defRPr/>
            </a:pPr>
            <a:endParaRPr lang="en-US" sz="2800" b="1" kern="0" dirty="0"/>
          </a:p>
          <a:p>
            <a:pPr lvl="0">
              <a:defRPr/>
            </a:pPr>
            <a:r>
              <a:rPr kumimoji="0" lang="en-US" sz="1800" i="0" u="none" strike="noStrike" kern="0" cap="none" spc="0" normalizeH="0" baseline="0" noProof="0" dirty="0">
                <a:ln>
                  <a:noFill/>
                </a:ln>
                <a:solidFill>
                  <a:srgbClr val="FFFFFF"/>
                </a:solidFill>
                <a:effectLst/>
                <a:uLnTx/>
                <a:uFillTx/>
                <a:latin typeface="IBM Plex Sans"/>
                <a:sym typeface="IBM Plex Sans"/>
              </a:rPr>
              <a:t>Useful links: </a:t>
            </a:r>
          </a:p>
          <a:p>
            <a:pPr lvl="0">
              <a:defRPr/>
            </a:pPr>
            <a:r>
              <a:rPr lang="en-GB" sz="1800" dirty="0">
                <a:hlinkClick r:id="rId3"/>
              </a:rPr>
              <a:t>https://github.com/anchalbhalla/covid-analysis</a:t>
            </a:r>
            <a:r>
              <a:rPr lang="en-GB" sz="1800" dirty="0"/>
              <a:t> </a:t>
            </a:r>
          </a:p>
          <a:p>
            <a:pPr lvl="0">
              <a:defRPr/>
            </a:pPr>
            <a:r>
              <a:rPr lang="en-GB" sz="1800" dirty="0">
                <a:hlinkClick r:id="rId4" tooltip="http://ibm.biz/covid-analysis"/>
              </a:rPr>
              <a:t>http://ibm.biz/covid-analysis</a:t>
            </a:r>
            <a:r>
              <a:rPr lang="en-GB" sz="1800" dirty="0"/>
              <a:t> </a:t>
            </a:r>
          </a:p>
          <a:p>
            <a:pPr lvl="0">
              <a:defRPr/>
            </a:pPr>
            <a:r>
              <a:rPr kumimoji="0" lang="en-US" sz="1800" i="0" u="none" strike="noStrike" kern="0" cap="none" spc="0" normalizeH="0" baseline="0" noProof="0" dirty="0">
                <a:ln>
                  <a:noFill/>
                </a:ln>
                <a:solidFill>
                  <a:srgbClr val="FFFFFF"/>
                </a:solidFill>
                <a:effectLst/>
                <a:uLnTx/>
                <a:uFillTx/>
                <a:latin typeface="IBM Plex Sans"/>
                <a:sym typeface="IBM Plex Sans"/>
              </a:rPr>
              <a:t> </a:t>
            </a:r>
            <a:endParaRPr kumimoji="0" lang="en-US" sz="1050" i="0" u="none" strike="noStrike" kern="0" cap="none" spc="0" normalizeH="0" baseline="0" noProof="0" dirty="0">
              <a:ln>
                <a:noFill/>
              </a:ln>
              <a:solidFill>
                <a:srgbClr val="FFFFFF"/>
              </a:solidFill>
              <a:effectLst/>
              <a:uLnTx/>
              <a:uFillTx/>
              <a:latin typeface="IBM Plex Sans"/>
              <a:sym typeface="IBM Plex Sans"/>
            </a:endParaRPr>
          </a:p>
        </p:txBody>
      </p:sp>
      <p:sp>
        <p:nvSpPr>
          <p:cNvPr id="30" name="TextBox 29">
            <a:extLst>
              <a:ext uri="{FF2B5EF4-FFF2-40B4-BE49-F238E27FC236}">
                <a16:creationId xmlns:a16="http://schemas.microsoft.com/office/drawing/2014/main" id="{1090973E-F4E5-404B-A931-637639468EE8}"/>
              </a:ext>
            </a:extLst>
          </p:cNvPr>
          <p:cNvSpPr txBox="1"/>
          <p:nvPr/>
        </p:nvSpPr>
        <p:spPr>
          <a:xfrm>
            <a:off x="4981287" y="66101"/>
            <a:ext cx="4223306" cy="507831"/>
          </a:xfrm>
          <a:prstGeom prst="rect">
            <a:avLst/>
          </a:prstGeom>
          <a:noFill/>
        </p:spPr>
        <p:txBody>
          <a:bodyPr wrap="square" rtlCol="0">
            <a:spAutoFit/>
          </a:bodyPr>
          <a:lstStyle/>
          <a:p>
            <a:r>
              <a:rPr lang="en-GB" dirty="0">
                <a:solidFill>
                  <a:schemeClr val="bg2"/>
                </a:solidFill>
                <a:latin typeface="Calibri" panose="020F0502020204030204"/>
              </a:rPr>
              <a:t>Sign up for IBM Cloud account: </a:t>
            </a:r>
            <a:r>
              <a:rPr lang="en-GB" dirty="0">
                <a:solidFill>
                  <a:schemeClr val="bg2"/>
                </a:solidFill>
              </a:rPr>
              <a:t>ibm.biz/covid-analysis </a:t>
            </a:r>
          </a:p>
          <a:p>
            <a:endParaRPr lang="en-GB" dirty="0">
              <a:solidFill>
                <a:schemeClr val="bg2"/>
              </a:solidFill>
              <a:latin typeface="Calibri" panose="020F0502020204030204"/>
            </a:endParaRPr>
          </a:p>
        </p:txBody>
      </p:sp>
    </p:spTree>
    <p:extLst>
      <p:ext uri="{BB962C8B-B14F-4D97-AF65-F5344CB8AC3E}">
        <p14:creationId xmlns:p14="http://schemas.microsoft.com/office/powerpoint/2010/main" val="1071774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21"/>
          </p:nvPr>
        </p:nvPicPr>
        <p:blipFill rotWithShape="1">
          <a:blip r:embed="rId4" cstate="screen">
            <a:extLst>
              <a:ext uri="{28A0092B-C50C-407E-A947-70E740481C1C}">
                <a14:useLocalDpi xmlns:a14="http://schemas.microsoft.com/office/drawing/2010/main"/>
              </a:ext>
            </a:extLst>
          </a:blip>
          <a:srcRect/>
          <a:stretch/>
        </p:blipFill>
        <p:spPr>
          <a:xfrm>
            <a:off x="1" y="1"/>
            <a:ext cx="9167981" cy="5143501"/>
          </a:xfrm>
        </p:spPr>
      </p:pic>
      <p:pic>
        <p:nvPicPr>
          <p:cNvPr id="8" name="Picture 7">
            <a:extLst>
              <a:ext uri="{FF2B5EF4-FFF2-40B4-BE49-F238E27FC236}">
                <a16:creationId xmlns:a16="http://schemas.microsoft.com/office/drawing/2014/main" id="{06D9A77F-CE92-4CC7-A8FE-4BBE6E75AD1F}"/>
              </a:ext>
            </a:extLst>
          </p:cNvPr>
          <p:cNvPicPr>
            <a:picLocks noChangeAspect="1"/>
          </p:cNvPicPr>
          <p:nvPr/>
        </p:nvPicPr>
        <p:blipFill>
          <a:blip r:embed="rId5">
            <a:duotone>
              <a:prstClr val="black"/>
              <a:schemeClr val="accent1">
                <a:tint val="45000"/>
                <a:satMod val="400000"/>
              </a:schemeClr>
            </a:duotone>
          </a:blip>
          <a:stretch>
            <a:fillRect/>
          </a:stretch>
        </p:blipFill>
        <p:spPr>
          <a:xfrm>
            <a:off x="2" y="4680472"/>
            <a:ext cx="1175465" cy="429176"/>
          </a:xfrm>
          <a:prstGeom prst="rect">
            <a:avLst/>
          </a:prstGeom>
        </p:spPr>
      </p:pic>
      <p:sp>
        <p:nvSpPr>
          <p:cNvPr id="9" name="Rectangle 8">
            <a:extLst>
              <a:ext uri="{FF2B5EF4-FFF2-40B4-BE49-F238E27FC236}">
                <a16:creationId xmlns:a16="http://schemas.microsoft.com/office/drawing/2014/main" id="{262C7BF8-CC2F-42EF-855B-5F118292EFA2}"/>
              </a:ext>
            </a:extLst>
          </p:cNvPr>
          <p:cNvSpPr/>
          <p:nvPr/>
        </p:nvSpPr>
        <p:spPr>
          <a:xfrm>
            <a:off x="0" y="1371600"/>
            <a:ext cx="9144000" cy="3027556"/>
          </a:xfrm>
          <a:prstGeom prst="rect">
            <a:avLst/>
          </a:prstGeom>
          <a:solidFill>
            <a:srgbClr val="27272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800" dirty="0">
              <a:solidFill>
                <a:srgbClr val="000000"/>
              </a:solidFill>
              <a:latin typeface="IBM Plex Sans" panose="020B0503050000000000" pitchFamily="34" charset="0"/>
            </a:endParaRPr>
          </a:p>
        </p:txBody>
      </p:sp>
      <p:sp>
        <p:nvSpPr>
          <p:cNvPr id="10" name="Rectangle 9">
            <a:extLst>
              <a:ext uri="{FF2B5EF4-FFF2-40B4-BE49-F238E27FC236}">
                <a16:creationId xmlns:a16="http://schemas.microsoft.com/office/drawing/2014/main" id="{99E40219-E44F-4DE4-A840-BB29B8F8AC45}"/>
              </a:ext>
            </a:extLst>
          </p:cNvPr>
          <p:cNvSpPr/>
          <p:nvPr/>
        </p:nvSpPr>
        <p:spPr>
          <a:xfrm>
            <a:off x="826390" y="1722360"/>
            <a:ext cx="8089010" cy="1892826"/>
          </a:xfrm>
          <a:prstGeom prst="rect">
            <a:avLst/>
          </a:prstGeom>
        </p:spPr>
        <p:txBody>
          <a:bodyPr wrap="square">
            <a:spAutoFit/>
          </a:bodyPr>
          <a:lstStyle/>
          <a:p>
            <a:pPr defTabSz="685783">
              <a:defRPr/>
            </a:pPr>
            <a:r>
              <a:rPr lang="en-GB" sz="3000" b="1" dirty="0">
                <a:solidFill>
                  <a:prstClr val="white"/>
                </a:solidFill>
                <a:latin typeface="IBM Plex Sans" panose="020B0503050000000000" pitchFamily="34" charset="0"/>
                <a:ea typeface="HelvNeue Bold for IBM"/>
                <a:cs typeface="HelvNeue Bold for IBM"/>
                <a:sym typeface="HelvNeue Bold for IBM"/>
              </a:rPr>
              <a:t>Useful Links</a:t>
            </a:r>
          </a:p>
          <a:p>
            <a:pPr defTabSz="685783">
              <a:defRPr/>
            </a:pPr>
            <a:r>
              <a:rPr lang="en-GB" sz="1200" dirty="0">
                <a:solidFill>
                  <a:prstClr val="white"/>
                </a:solidFill>
                <a:latin typeface="IBM Plex Sans" panose="020B0503050000000000" pitchFamily="34" charset="0"/>
              </a:rPr>
              <a:t>Learn – develop – connect</a:t>
            </a:r>
          </a:p>
          <a:p>
            <a:pPr defTabSz="685783">
              <a:defRPr/>
            </a:pPr>
            <a:endParaRPr lang="en-GB" sz="1500" dirty="0">
              <a:solidFill>
                <a:prstClr val="white"/>
              </a:solidFill>
              <a:latin typeface="IBM Plex Sans" panose="020B0503050000000000" pitchFamily="34" charset="0"/>
            </a:endParaRPr>
          </a:p>
          <a:p>
            <a:pPr defTabSz="685783">
              <a:defRPr/>
            </a:pPr>
            <a:r>
              <a:rPr lang="en-GB" sz="1500" b="1" dirty="0">
                <a:solidFill>
                  <a:srgbClr val="FFFFFF"/>
                </a:solidFill>
                <a:latin typeface="IBM Plex Sans" panose="020B0503050000000000" pitchFamily="34" charset="0"/>
                <a:sym typeface="HelvNeue Bold for IBM"/>
              </a:rPr>
              <a:t>IBM Developer</a:t>
            </a:r>
            <a:r>
              <a:rPr lang="en-GB" sz="1500" dirty="0">
                <a:solidFill>
                  <a:srgbClr val="FFFFFF"/>
                </a:solidFill>
                <a:latin typeface="IBM Plex Sans" panose="020B0503050000000000" pitchFamily="34" charset="0"/>
                <a:sym typeface="HelvNeue Bold for IBM"/>
              </a:rPr>
              <a:t> </a:t>
            </a:r>
            <a:r>
              <a:rPr lang="en-GB" sz="1200" dirty="0">
                <a:solidFill>
                  <a:srgbClr val="FFFFFF"/>
                </a:solidFill>
                <a:latin typeface="IBM Plex Sans" panose="020B0503050000000000" pitchFamily="34" charset="0"/>
                <a:sym typeface="HelvNeue Bold for IBM"/>
              </a:rPr>
              <a:t>(</a:t>
            </a:r>
            <a:r>
              <a:rPr lang="en-GB" sz="1200" u="sng" dirty="0">
                <a:solidFill>
                  <a:srgbClr val="FFFFFF"/>
                </a:solidFill>
                <a:latin typeface="IBM Plex Sans" panose="020B0503050000000000" pitchFamily="34" charset="0"/>
                <a:sym typeface="HelvNeue Bold for IBM"/>
              </a:rPr>
              <a:t>developer.ibm.com</a:t>
            </a:r>
            <a:r>
              <a:rPr lang="en-GB" sz="1200" dirty="0">
                <a:solidFill>
                  <a:srgbClr val="FFFFFF"/>
                </a:solidFill>
                <a:latin typeface="IBM Plex Sans" panose="020B0503050000000000" pitchFamily="34" charset="0"/>
                <a:sym typeface="HelvNeue Bold for IBM"/>
              </a:rPr>
              <a:t>) </a:t>
            </a:r>
          </a:p>
          <a:p>
            <a:r>
              <a:rPr lang="en-GB" sz="1500" b="1" dirty="0">
                <a:solidFill>
                  <a:srgbClr val="FFFFFF"/>
                </a:solidFill>
                <a:latin typeface="IBM Plex Sans" panose="020B0503050000000000" pitchFamily="34" charset="0"/>
                <a:sym typeface="HelvNeue Bold for IBM"/>
              </a:rPr>
              <a:t>Red Hat courses </a:t>
            </a:r>
            <a:r>
              <a:rPr lang="en-GB" sz="1200" dirty="0">
                <a:solidFill>
                  <a:srgbClr val="FFFFFF"/>
                </a:solidFill>
                <a:latin typeface="IBM Plex Sans" panose="020B0503050000000000" pitchFamily="34" charset="0"/>
                <a:sym typeface="HelvNeue Bold for IBM"/>
              </a:rPr>
              <a:t>(https://www.redhat.com/en/services/training/all-courses-exams</a:t>
            </a:r>
            <a:r>
              <a:rPr lang="en-GB" sz="1200" u="sng" dirty="0">
                <a:solidFill>
                  <a:srgbClr val="FFFFFF"/>
                </a:solidFill>
                <a:latin typeface="IBM Plex Sans" panose="020B0503050000000000" pitchFamily="34" charset="0"/>
                <a:sym typeface="HelvNeue Bold for IBM"/>
              </a:rPr>
              <a:t>)</a:t>
            </a:r>
          </a:p>
          <a:p>
            <a:pPr defTabSz="685783">
              <a:defRPr/>
            </a:pPr>
            <a:r>
              <a:rPr lang="en-GB" sz="1500" b="1" dirty="0">
                <a:solidFill>
                  <a:srgbClr val="FFFFFF"/>
                </a:solidFill>
                <a:latin typeface="IBM Plex Sans" panose="020B0503050000000000" pitchFamily="34" charset="0"/>
                <a:sym typeface="HelvNeue Bold for IBM"/>
              </a:rPr>
              <a:t>Meetup Page</a:t>
            </a:r>
            <a:r>
              <a:rPr lang="en-GB" sz="1500" dirty="0">
                <a:solidFill>
                  <a:srgbClr val="FFFFFF"/>
                </a:solidFill>
                <a:latin typeface="IBM Plex Sans" panose="020B0503050000000000" pitchFamily="34" charset="0"/>
                <a:sym typeface="HelvNeue Bold for IBM"/>
              </a:rPr>
              <a:t> </a:t>
            </a:r>
            <a:r>
              <a:rPr lang="en-GB" sz="1200" dirty="0">
                <a:solidFill>
                  <a:srgbClr val="FFFFFF"/>
                </a:solidFill>
                <a:latin typeface="IBM Plex Sans" panose="020B0503050000000000" pitchFamily="34" charset="0"/>
                <a:sym typeface="HelvNeue Bold for IBM"/>
              </a:rPr>
              <a:t>(https://</a:t>
            </a:r>
            <a:r>
              <a:rPr lang="en-GB" sz="1200" dirty="0" err="1">
                <a:solidFill>
                  <a:srgbClr val="FFFFFF"/>
                </a:solidFill>
                <a:latin typeface="IBM Plex Sans" panose="020B0503050000000000" pitchFamily="34" charset="0"/>
                <a:sym typeface="HelvNeue Bold for IBM"/>
              </a:rPr>
              <a:t>www.meetup.com</a:t>
            </a:r>
            <a:r>
              <a:rPr lang="en-GB" sz="1200" dirty="0">
                <a:solidFill>
                  <a:srgbClr val="FFFFFF"/>
                </a:solidFill>
                <a:latin typeface="IBM Plex Sans" panose="020B0503050000000000" pitchFamily="34" charset="0"/>
                <a:sym typeface="HelvNeue Bold for IBM"/>
              </a:rPr>
              <a:t>/</a:t>
            </a:r>
            <a:r>
              <a:rPr lang="en-GB" sz="1200" dirty="0" err="1">
                <a:solidFill>
                  <a:srgbClr val="FFFFFF"/>
                </a:solidFill>
                <a:latin typeface="IBM Plex Sans" panose="020B0503050000000000" pitchFamily="34" charset="0"/>
                <a:sym typeface="HelvNeue Bold for IBM"/>
              </a:rPr>
              <a:t>IBMDeveloperTR</a:t>
            </a:r>
            <a:r>
              <a:rPr lang="en-GB" sz="1200">
                <a:solidFill>
                  <a:srgbClr val="FFFFFF"/>
                </a:solidFill>
                <a:latin typeface="IBM Plex Sans" panose="020B0503050000000000" pitchFamily="34" charset="0"/>
                <a:sym typeface="HelvNeue Bold for IBM"/>
              </a:rPr>
              <a:t>/)</a:t>
            </a:r>
            <a:endParaRPr lang="en-GB" sz="1200" dirty="0">
              <a:solidFill>
                <a:srgbClr val="FFFFFF"/>
              </a:solidFill>
              <a:latin typeface="IBM Plex Sans" panose="020B0503050000000000" pitchFamily="34" charset="0"/>
              <a:sym typeface="HelvNeue Bold for IBM"/>
            </a:endParaRPr>
          </a:p>
          <a:p>
            <a:pPr defTabSz="685783">
              <a:defRPr/>
            </a:pPr>
            <a:endParaRPr lang="en-GB" sz="1500" dirty="0">
              <a:solidFill>
                <a:srgbClr val="FFFFFF"/>
              </a:solidFill>
              <a:latin typeface="IBM Plex Sans" panose="020B0503050000000000" pitchFamily="34" charset="0"/>
              <a:sym typeface="HelvNeue Bold for IBM"/>
            </a:endParaRPr>
          </a:p>
        </p:txBody>
      </p:sp>
      <p:sp>
        <p:nvSpPr>
          <p:cNvPr id="11" name="TextBox 10">
            <a:extLst>
              <a:ext uri="{FF2B5EF4-FFF2-40B4-BE49-F238E27FC236}">
                <a16:creationId xmlns:a16="http://schemas.microsoft.com/office/drawing/2014/main" id="{4E1A0009-5D56-4616-92AA-E72F93400220}"/>
              </a:ext>
            </a:extLst>
          </p:cNvPr>
          <p:cNvSpPr txBox="1"/>
          <p:nvPr/>
        </p:nvSpPr>
        <p:spPr>
          <a:xfrm>
            <a:off x="4981287" y="66101"/>
            <a:ext cx="4223306" cy="507831"/>
          </a:xfrm>
          <a:prstGeom prst="rect">
            <a:avLst/>
          </a:prstGeom>
          <a:noFill/>
        </p:spPr>
        <p:txBody>
          <a:bodyPr wrap="square" rtlCol="0">
            <a:spAutoFit/>
          </a:bodyPr>
          <a:lstStyle/>
          <a:p>
            <a:r>
              <a:rPr lang="en-GB" dirty="0">
                <a:solidFill>
                  <a:prstClr val="black"/>
                </a:solidFill>
                <a:latin typeface="Calibri" panose="020F0502020204030204"/>
              </a:rPr>
              <a:t>Sign up for IBM Cloud account: </a:t>
            </a:r>
            <a:r>
              <a:rPr lang="en-GB" dirty="0">
                <a:solidFill>
                  <a:prstClr val="black"/>
                </a:solidFill>
              </a:rPr>
              <a:t>ibm.biz/covid-analysis </a:t>
            </a:r>
          </a:p>
          <a:p>
            <a:endParaRPr lang="en-GB" dirty="0">
              <a:solidFill>
                <a:srgbClr val="FF0000"/>
              </a:solidFill>
              <a:latin typeface="Calibri" panose="020F0502020204030204"/>
            </a:endParaRPr>
          </a:p>
        </p:txBody>
      </p:sp>
    </p:spTree>
    <p:custDataLst>
      <p:tags r:id="rId1"/>
    </p:custDataLst>
    <p:extLst>
      <p:ext uri="{BB962C8B-B14F-4D97-AF65-F5344CB8AC3E}">
        <p14:creationId xmlns:p14="http://schemas.microsoft.com/office/powerpoint/2010/main" val="3429363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09B9805E-7BBB-4E5B-A737-D74C647050F2}"/>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descr="A screenshot of a cell phone&#10;&#10;Description automatically generated">
            <a:extLst>
              <a:ext uri="{FF2B5EF4-FFF2-40B4-BE49-F238E27FC236}">
                <a16:creationId xmlns:a16="http://schemas.microsoft.com/office/drawing/2014/main" id="{5DAF9DAB-8DA0-4DA5-B92C-316D884DCA37}"/>
              </a:ext>
            </a:extLst>
          </p:cNvPr>
          <p:cNvPicPr>
            <a:picLocks noChangeAspect="1"/>
          </p:cNvPicPr>
          <p:nvPr/>
        </p:nvPicPr>
        <p:blipFill>
          <a:blip r:embed="rId2"/>
          <a:stretch>
            <a:fillRect/>
          </a:stretch>
        </p:blipFill>
        <p:spPr>
          <a:xfrm>
            <a:off x="0" y="3347"/>
            <a:ext cx="9144000" cy="5136805"/>
          </a:xfrm>
          <a:prstGeom prst="rect">
            <a:avLst/>
          </a:prstGeom>
        </p:spPr>
      </p:pic>
    </p:spTree>
    <p:extLst>
      <p:ext uri="{BB962C8B-B14F-4D97-AF65-F5344CB8AC3E}">
        <p14:creationId xmlns:p14="http://schemas.microsoft.com/office/powerpoint/2010/main" val="79043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6E23F0E3-EF22-4AA8-AEE2-70098ED381A3}"/>
              </a:ext>
            </a:extLst>
          </p:cNvPr>
          <p:cNvSpPr txBox="1">
            <a:spLocks/>
          </p:cNvSpPr>
          <p:nvPr/>
        </p:nvSpPr>
        <p:spPr>
          <a:xfrm>
            <a:off x="304800" y="268224"/>
            <a:ext cx="5486400" cy="508000"/>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IBM Plex Sans"/>
                <a:cs typeface="Arial" charset="0"/>
              </a:rPr>
              <a:t>What is Data Science?</a:t>
            </a:r>
          </a:p>
        </p:txBody>
      </p:sp>
      <p:pic>
        <p:nvPicPr>
          <p:cNvPr id="5" name="Picture 4">
            <a:extLst>
              <a:ext uri="{FF2B5EF4-FFF2-40B4-BE49-F238E27FC236}">
                <a16:creationId xmlns:a16="http://schemas.microsoft.com/office/drawing/2014/main" id="{C28FF8AC-BED5-4596-B8BF-4F1CC96AE7E9}"/>
              </a:ext>
            </a:extLst>
          </p:cNvPr>
          <p:cNvPicPr>
            <a:picLocks noChangeAspect="1"/>
          </p:cNvPicPr>
          <p:nvPr/>
        </p:nvPicPr>
        <p:blipFill>
          <a:blip r:embed="rId3"/>
          <a:stretch>
            <a:fillRect/>
          </a:stretch>
        </p:blipFill>
        <p:spPr>
          <a:xfrm>
            <a:off x="784194" y="1181990"/>
            <a:ext cx="8161659" cy="3488036"/>
          </a:xfrm>
          <a:prstGeom prst="rect">
            <a:avLst/>
          </a:prstGeom>
        </p:spPr>
      </p:pic>
      <p:sp>
        <p:nvSpPr>
          <p:cNvPr id="6" name="TextBox 5">
            <a:extLst>
              <a:ext uri="{FF2B5EF4-FFF2-40B4-BE49-F238E27FC236}">
                <a16:creationId xmlns:a16="http://schemas.microsoft.com/office/drawing/2014/main" id="{25C31863-9AFD-498A-8869-A51730BAE107}"/>
              </a:ext>
            </a:extLst>
          </p:cNvPr>
          <p:cNvSpPr txBox="1"/>
          <p:nvPr/>
        </p:nvSpPr>
        <p:spPr>
          <a:xfrm>
            <a:off x="4981287" y="66101"/>
            <a:ext cx="4223306" cy="507831"/>
          </a:xfrm>
          <a:prstGeom prst="rect">
            <a:avLst/>
          </a:prstGeom>
          <a:noFill/>
        </p:spPr>
        <p:txBody>
          <a:bodyPr wrap="square" rtlCol="0">
            <a:spAutoFit/>
          </a:bodyPr>
          <a:lstStyle/>
          <a:p>
            <a:r>
              <a:rPr lang="en-GB" dirty="0">
                <a:solidFill>
                  <a:schemeClr val="bg2"/>
                </a:solidFill>
                <a:latin typeface="Calibri" panose="020F0502020204030204"/>
              </a:rPr>
              <a:t>Sign up for IBM Cloud account: </a:t>
            </a:r>
            <a:r>
              <a:rPr lang="en-GB" dirty="0">
                <a:solidFill>
                  <a:schemeClr val="bg2"/>
                </a:solidFill>
              </a:rPr>
              <a:t>ibm.biz/covid-analysis </a:t>
            </a:r>
          </a:p>
          <a:p>
            <a:endParaRPr lang="en-GB" dirty="0">
              <a:solidFill>
                <a:schemeClr val="bg2"/>
              </a:solidFill>
              <a:latin typeface="Calibri" panose="020F0502020204030204"/>
            </a:endParaRPr>
          </a:p>
        </p:txBody>
      </p:sp>
    </p:spTree>
    <p:extLst>
      <p:ext uri="{BB962C8B-B14F-4D97-AF65-F5344CB8AC3E}">
        <p14:creationId xmlns:p14="http://schemas.microsoft.com/office/powerpoint/2010/main" val="3627994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rrow: Right 8">
            <a:extLst>
              <a:ext uri="{FF2B5EF4-FFF2-40B4-BE49-F238E27FC236}">
                <a16:creationId xmlns:a16="http://schemas.microsoft.com/office/drawing/2014/main" id="{44E3E7C6-8387-47F4-9B37-C646EA465331}"/>
              </a:ext>
            </a:extLst>
          </p:cNvPr>
          <p:cNvSpPr/>
          <p:nvPr/>
        </p:nvSpPr>
        <p:spPr>
          <a:xfrm>
            <a:off x="1136762" y="2290936"/>
            <a:ext cx="578103" cy="25042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783"/>
            <a:endParaRPr lang="en-GB" sz="900" dirty="0">
              <a:solidFill>
                <a:srgbClr val="000E5E"/>
              </a:solidFill>
              <a:latin typeface="Arial"/>
            </a:endParaRPr>
          </a:p>
        </p:txBody>
      </p:sp>
      <p:sp>
        <p:nvSpPr>
          <p:cNvPr id="10" name="Arrow: Right 9">
            <a:extLst>
              <a:ext uri="{FF2B5EF4-FFF2-40B4-BE49-F238E27FC236}">
                <a16:creationId xmlns:a16="http://schemas.microsoft.com/office/drawing/2014/main" id="{9DF16274-474C-4D0A-B2D0-8E9EEF71F1EA}"/>
              </a:ext>
            </a:extLst>
          </p:cNvPr>
          <p:cNvSpPr/>
          <p:nvPr/>
        </p:nvSpPr>
        <p:spPr>
          <a:xfrm>
            <a:off x="2710481" y="2290936"/>
            <a:ext cx="564573" cy="25042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783"/>
            <a:endParaRPr lang="en-GB" sz="900" dirty="0">
              <a:solidFill>
                <a:srgbClr val="000E5E"/>
              </a:solidFill>
              <a:latin typeface="Arial"/>
            </a:endParaRPr>
          </a:p>
        </p:txBody>
      </p:sp>
      <p:sp>
        <p:nvSpPr>
          <p:cNvPr id="11" name="TextBox 10">
            <a:extLst>
              <a:ext uri="{FF2B5EF4-FFF2-40B4-BE49-F238E27FC236}">
                <a16:creationId xmlns:a16="http://schemas.microsoft.com/office/drawing/2014/main" id="{145C1A5D-6311-462A-B87F-6575A47B723A}"/>
              </a:ext>
            </a:extLst>
          </p:cNvPr>
          <p:cNvSpPr txBox="1"/>
          <p:nvPr/>
        </p:nvSpPr>
        <p:spPr>
          <a:xfrm>
            <a:off x="1637993" y="2295786"/>
            <a:ext cx="1072488" cy="400110"/>
          </a:xfrm>
          <a:prstGeom prst="rect">
            <a:avLst/>
          </a:prstGeom>
          <a:noFill/>
        </p:spPr>
        <p:txBody>
          <a:bodyPr wrap="square" rtlCol="0">
            <a:spAutoFit/>
          </a:bodyPr>
          <a:lstStyle/>
          <a:p>
            <a:pPr algn="ctr" defTabSz="685783"/>
            <a:r>
              <a:rPr lang="en-GB" sz="1000" dirty="0">
                <a:solidFill>
                  <a:srgbClr val="000000"/>
                </a:solidFill>
                <a:latin typeface="Arial"/>
              </a:rPr>
              <a:t>Business Understanding</a:t>
            </a:r>
          </a:p>
        </p:txBody>
      </p:sp>
      <p:sp>
        <p:nvSpPr>
          <p:cNvPr id="12" name="TextBox 11">
            <a:extLst>
              <a:ext uri="{FF2B5EF4-FFF2-40B4-BE49-F238E27FC236}">
                <a16:creationId xmlns:a16="http://schemas.microsoft.com/office/drawing/2014/main" id="{C3D1BFA2-97B8-4FBA-85EE-A735CAB9D9E3}"/>
              </a:ext>
            </a:extLst>
          </p:cNvPr>
          <p:cNvSpPr txBox="1"/>
          <p:nvPr/>
        </p:nvSpPr>
        <p:spPr>
          <a:xfrm>
            <a:off x="471200" y="2287467"/>
            <a:ext cx="578103" cy="246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defTabSz="685783"/>
            <a:r>
              <a:rPr lang="en-GB" sz="1000" dirty="0">
                <a:solidFill>
                  <a:srgbClr val="000E5E"/>
                </a:solidFill>
                <a:latin typeface="Arial"/>
              </a:rPr>
              <a:t>Start</a:t>
            </a:r>
          </a:p>
        </p:txBody>
      </p:sp>
      <p:sp>
        <p:nvSpPr>
          <p:cNvPr id="13" name="TextBox 12">
            <a:extLst>
              <a:ext uri="{FF2B5EF4-FFF2-40B4-BE49-F238E27FC236}">
                <a16:creationId xmlns:a16="http://schemas.microsoft.com/office/drawing/2014/main" id="{B98A8E68-FC37-4541-98C1-7C0BC654F08A}"/>
              </a:ext>
            </a:extLst>
          </p:cNvPr>
          <p:cNvSpPr txBox="1"/>
          <p:nvPr/>
        </p:nvSpPr>
        <p:spPr>
          <a:xfrm>
            <a:off x="7726394" y="4564423"/>
            <a:ext cx="790078" cy="246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defTabSz="685783"/>
            <a:r>
              <a:rPr lang="en-GB" sz="1000" dirty="0">
                <a:solidFill>
                  <a:srgbClr val="000E5E"/>
                </a:solidFill>
                <a:latin typeface="Arial"/>
              </a:rPr>
              <a:t>Maintain</a:t>
            </a:r>
          </a:p>
        </p:txBody>
      </p:sp>
      <p:pic>
        <p:nvPicPr>
          <p:cNvPr id="14" name="Graphic 13" descr="Bullseye">
            <a:extLst>
              <a:ext uri="{FF2B5EF4-FFF2-40B4-BE49-F238E27FC236}">
                <a16:creationId xmlns:a16="http://schemas.microsoft.com/office/drawing/2014/main" id="{D4F4C7E2-5E5F-4C34-A5A5-53EB756BE3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0086" y="1886377"/>
            <a:ext cx="402875" cy="402875"/>
          </a:xfrm>
          <a:prstGeom prst="rect">
            <a:avLst/>
          </a:prstGeom>
        </p:spPr>
      </p:pic>
      <p:sp>
        <p:nvSpPr>
          <p:cNvPr id="15" name="Arrow: Down 14">
            <a:extLst>
              <a:ext uri="{FF2B5EF4-FFF2-40B4-BE49-F238E27FC236}">
                <a16:creationId xmlns:a16="http://schemas.microsoft.com/office/drawing/2014/main" id="{1FBF55C8-DB80-4776-8ECD-3984BD73DC96}"/>
              </a:ext>
            </a:extLst>
          </p:cNvPr>
          <p:cNvSpPr/>
          <p:nvPr/>
        </p:nvSpPr>
        <p:spPr>
          <a:xfrm>
            <a:off x="4950006" y="3590729"/>
            <a:ext cx="275050" cy="861945"/>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783"/>
            <a:endParaRPr lang="en-GB" sz="700" dirty="0">
              <a:solidFill>
                <a:srgbClr val="000E5E"/>
              </a:solidFill>
              <a:latin typeface="Arial"/>
            </a:endParaRPr>
          </a:p>
        </p:txBody>
      </p:sp>
      <p:sp>
        <p:nvSpPr>
          <p:cNvPr id="16" name="TextBox 15">
            <a:extLst>
              <a:ext uri="{FF2B5EF4-FFF2-40B4-BE49-F238E27FC236}">
                <a16:creationId xmlns:a16="http://schemas.microsoft.com/office/drawing/2014/main" id="{F50A3DAA-F212-4DBA-B909-A7C6A6F31B87}"/>
              </a:ext>
            </a:extLst>
          </p:cNvPr>
          <p:cNvSpPr txBox="1"/>
          <p:nvPr/>
        </p:nvSpPr>
        <p:spPr>
          <a:xfrm>
            <a:off x="4499194" y="4473484"/>
            <a:ext cx="1164846" cy="400110"/>
          </a:xfrm>
          <a:prstGeom prst="rect">
            <a:avLst/>
          </a:prstGeom>
          <a:noFill/>
        </p:spPr>
        <p:txBody>
          <a:bodyPr wrap="square" rtlCol="0">
            <a:spAutoFit/>
          </a:bodyPr>
          <a:lstStyle/>
          <a:p>
            <a:pPr algn="ctr" defTabSz="685783"/>
            <a:r>
              <a:rPr lang="en-GB" sz="1000" dirty="0">
                <a:solidFill>
                  <a:srgbClr val="000000"/>
                </a:solidFill>
                <a:latin typeface="Arial"/>
              </a:rPr>
              <a:t>Business Outcomes</a:t>
            </a:r>
          </a:p>
        </p:txBody>
      </p:sp>
      <p:sp>
        <p:nvSpPr>
          <p:cNvPr id="17" name="Arrow: Down 16">
            <a:extLst>
              <a:ext uri="{FF2B5EF4-FFF2-40B4-BE49-F238E27FC236}">
                <a16:creationId xmlns:a16="http://schemas.microsoft.com/office/drawing/2014/main" id="{0A2EAEBD-0B28-4D7C-80BD-3313419D9A12}"/>
              </a:ext>
            </a:extLst>
          </p:cNvPr>
          <p:cNvSpPr/>
          <p:nvPr/>
        </p:nvSpPr>
        <p:spPr>
          <a:xfrm rot="10800000">
            <a:off x="2021328" y="2708925"/>
            <a:ext cx="275050" cy="191621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783"/>
            <a:endParaRPr lang="en-GB" sz="700" dirty="0">
              <a:solidFill>
                <a:srgbClr val="000E5E"/>
              </a:solidFill>
              <a:latin typeface="Arial"/>
            </a:endParaRPr>
          </a:p>
        </p:txBody>
      </p:sp>
      <p:sp>
        <p:nvSpPr>
          <p:cNvPr id="38" name="Freeform: Shape 37">
            <a:extLst>
              <a:ext uri="{FF2B5EF4-FFF2-40B4-BE49-F238E27FC236}">
                <a16:creationId xmlns:a16="http://schemas.microsoft.com/office/drawing/2014/main" id="{63A2D3E9-467A-41CF-BBCF-6331F0B016C5}"/>
              </a:ext>
            </a:extLst>
          </p:cNvPr>
          <p:cNvSpPr/>
          <p:nvPr/>
        </p:nvSpPr>
        <p:spPr>
          <a:xfrm>
            <a:off x="5534483" y="876468"/>
            <a:ext cx="714208" cy="714208"/>
          </a:xfrm>
          <a:custGeom>
            <a:avLst/>
            <a:gdLst>
              <a:gd name="connsiteX0" fmla="*/ 0 w 714208"/>
              <a:gd name="connsiteY0" fmla="*/ 0 h 714208"/>
              <a:gd name="connsiteX1" fmla="*/ 714208 w 714208"/>
              <a:gd name="connsiteY1" fmla="*/ 0 h 714208"/>
              <a:gd name="connsiteX2" fmla="*/ 714208 w 714208"/>
              <a:gd name="connsiteY2" fmla="*/ 714208 h 714208"/>
              <a:gd name="connsiteX3" fmla="*/ 0 w 714208"/>
              <a:gd name="connsiteY3" fmla="*/ 714208 h 714208"/>
              <a:gd name="connsiteX4" fmla="*/ 0 w 714208"/>
              <a:gd name="connsiteY4" fmla="*/ 0 h 714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208" h="714208">
                <a:moveTo>
                  <a:pt x="0" y="0"/>
                </a:moveTo>
                <a:lnTo>
                  <a:pt x="714208" y="0"/>
                </a:lnTo>
                <a:lnTo>
                  <a:pt x="714208" y="714208"/>
                </a:lnTo>
                <a:lnTo>
                  <a:pt x="0" y="7142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algn="ctr" defTabSz="622285">
              <a:lnSpc>
                <a:spcPct val="90000"/>
              </a:lnSpc>
              <a:spcBef>
                <a:spcPct val="0"/>
              </a:spcBef>
              <a:spcAft>
                <a:spcPct val="35000"/>
              </a:spcAft>
            </a:pPr>
            <a:r>
              <a:rPr lang="en-US" sz="1000" dirty="0">
                <a:solidFill>
                  <a:srgbClr val="000000">
                    <a:hueOff val="0"/>
                    <a:satOff val="0"/>
                    <a:lumOff val="0"/>
                    <a:alphaOff val="0"/>
                  </a:srgbClr>
                </a:solidFill>
                <a:latin typeface="Arial"/>
              </a:rPr>
              <a:t>Analyze Data</a:t>
            </a:r>
          </a:p>
        </p:txBody>
      </p:sp>
      <p:sp>
        <p:nvSpPr>
          <p:cNvPr id="39" name="Arrow: Circular 38">
            <a:extLst>
              <a:ext uri="{FF2B5EF4-FFF2-40B4-BE49-F238E27FC236}">
                <a16:creationId xmlns:a16="http://schemas.microsoft.com/office/drawing/2014/main" id="{A3F24195-EAA9-4A8E-AE4E-92AD75284D27}"/>
              </a:ext>
            </a:extLst>
          </p:cNvPr>
          <p:cNvSpPr/>
          <p:nvPr/>
        </p:nvSpPr>
        <p:spPr>
          <a:xfrm>
            <a:off x="3744346" y="855486"/>
            <a:ext cx="2681126" cy="2681126"/>
          </a:xfrm>
          <a:prstGeom prst="circularArrow">
            <a:avLst>
              <a:gd name="adj1" fmla="val 5194"/>
              <a:gd name="adj2" fmla="val 335499"/>
              <a:gd name="adj3" fmla="val 21294927"/>
              <a:gd name="adj4" fmla="val 19764762"/>
              <a:gd name="adj5" fmla="val 6060"/>
            </a:avLst>
          </a:prstGeom>
        </p:spPr>
        <p:style>
          <a:lnRef idx="2">
            <a:schemeClr val="accent2">
              <a:shade val="50000"/>
            </a:schemeClr>
          </a:lnRef>
          <a:fillRef idx="1">
            <a:schemeClr val="accent2"/>
          </a:fillRef>
          <a:effectRef idx="0">
            <a:schemeClr val="accent2"/>
          </a:effectRef>
          <a:fontRef idx="minor">
            <a:schemeClr val="lt1"/>
          </a:fontRef>
        </p:style>
      </p:sp>
      <p:sp>
        <p:nvSpPr>
          <p:cNvPr id="40" name="Freeform: Shape 39">
            <a:extLst>
              <a:ext uri="{FF2B5EF4-FFF2-40B4-BE49-F238E27FC236}">
                <a16:creationId xmlns:a16="http://schemas.microsoft.com/office/drawing/2014/main" id="{602C9356-BC0E-4F15-A1E0-9EA0F1812773}"/>
              </a:ext>
            </a:extLst>
          </p:cNvPr>
          <p:cNvSpPr/>
          <p:nvPr/>
        </p:nvSpPr>
        <p:spPr>
          <a:xfrm>
            <a:off x="5867892" y="2190661"/>
            <a:ext cx="611456" cy="487814"/>
          </a:xfrm>
          <a:custGeom>
            <a:avLst/>
            <a:gdLst>
              <a:gd name="connsiteX0" fmla="*/ 0 w 714208"/>
              <a:gd name="connsiteY0" fmla="*/ 0 h 714208"/>
              <a:gd name="connsiteX1" fmla="*/ 714208 w 714208"/>
              <a:gd name="connsiteY1" fmla="*/ 0 h 714208"/>
              <a:gd name="connsiteX2" fmla="*/ 714208 w 714208"/>
              <a:gd name="connsiteY2" fmla="*/ 714208 h 714208"/>
              <a:gd name="connsiteX3" fmla="*/ 0 w 714208"/>
              <a:gd name="connsiteY3" fmla="*/ 714208 h 714208"/>
              <a:gd name="connsiteX4" fmla="*/ 0 w 714208"/>
              <a:gd name="connsiteY4" fmla="*/ 0 h 714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208" h="714208">
                <a:moveTo>
                  <a:pt x="0" y="0"/>
                </a:moveTo>
                <a:lnTo>
                  <a:pt x="714208" y="0"/>
                </a:lnTo>
                <a:lnTo>
                  <a:pt x="714208" y="714208"/>
                </a:lnTo>
                <a:lnTo>
                  <a:pt x="0" y="7142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algn="ctr" defTabSz="622285">
              <a:lnSpc>
                <a:spcPct val="90000"/>
              </a:lnSpc>
              <a:spcBef>
                <a:spcPct val="0"/>
              </a:spcBef>
              <a:spcAft>
                <a:spcPct val="35000"/>
              </a:spcAft>
            </a:pPr>
            <a:r>
              <a:rPr lang="en-US" sz="1000" dirty="0">
                <a:solidFill>
                  <a:srgbClr val="000000">
                    <a:hueOff val="0"/>
                    <a:satOff val="0"/>
                    <a:lumOff val="0"/>
                    <a:alphaOff val="0"/>
                  </a:srgbClr>
                </a:solidFill>
                <a:latin typeface="Arial"/>
              </a:rPr>
              <a:t>Build Model</a:t>
            </a:r>
          </a:p>
        </p:txBody>
      </p:sp>
      <p:sp>
        <p:nvSpPr>
          <p:cNvPr id="41" name="Arrow: Circular 40">
            <a:extLst>
              <a:ext uri="{FF2B5EF4-FFF2-40B4-BE49-F238E27FC236}">
                <a16:creationId xmlns:a16="http://schemas.microsoft.com/office/drawing/2014/main" id="{500DB0FF-E126-4517-9CBB-424DBB1BA87A}"/>
              </a:ext>
            </a:extLst>
          </p:cNvPr>
          <p:cNvSpPr/>
          <p:nvPr/>
        </p:nvSpPr>
        <p:spPr>
          <a:xfrm>
            <a:off x="3744346" y="855486"/>
            <a:ext cx="2681126" cy="2681126"/>
          </a:xfrm>
          <a:prstGeom prst="circularArrow">
            <a:avLst>
              <a:gd name="adj1" fmla="val 5194"/>
              <a:gd name="adj2" fmla="val 335499"/>
              <a:gd name="adj3" fmla="val 4016444"/>
              <a:gd name="adj4" fmla="val 2251829"/>
              <a:gd name="adj5" fmla="val 6060"/>
            </a:avLst>
          </a:prstGeom>
        </p:spPr>
        <p:style>
          <a:lnRef idx="0">
            <a:scrgbClr r="0" g="0" b="0"/>
          </a:lnRef>
          <a:fillRef idx="0">
            <a:scrgbClr r="0" g="0" b="0"/>
          </a:fillRef>
          <a:effectRef idx="0">
            <a:scrgbClr r="0" g="0" b="0"/>
          </a:effectRef>
          <a:fontRef idx="minor">
            <a:schemeClr val="dk1"/>
          </a:fontRef>
        </p:style>
      </p:sp>
      <p:sp>
        <p:nvSpPr>
          <p:cNvPr id="42" name="Freeform: Shape 41">
            <a:extLst>
              <a:ext uri="{FF2B5EF4-FFF2-40B4-BE49-F238E27FC236}">
                <a16:creationId xmlns:a16="http://schemas.microsoft.com/office/drawing/2014/main" id="{7A78FB8A-9466-468B-A7EE-459F9357D68F}"/>
              </a:ext>
            </a:extLst>
          </p:cNvPr>
          <p:cNvSpPr/>
          <p:nvPr/>
        </p:nvSpPr>
        <p:spPr>
          <a:xfrm>
            <a:off x="4727805" y="3028632"/>
            <a:ext cx="714208" cy="714208"/>
          </a:xfrm>
          <a:custGeom>
            <a:avLst/>
            <a:gdLst>
              <a:gd name="connsiteX0" fmla="*/ 0 w 714208"/>
              <a:gd name="connsiteY0" fmla="*/ 0 h 714208"/>
              <a:gd name="connsiteX1" fmla="*/ 714208 w 714208"/>
              <a:gd name="connsiteY1" fmla="*/ 0 h 714208"/>
              <a:gd name="connsiteX2" fmla="*/ 714208 w 714208"/>
              <a:gd name="connsiteY2" fmla="*/ 714208 h 714208"/>
              <a:gd name="connsiteX3" fmla="*/ 0 w 714208"/>
              <a:gd name="connsiteY3" fmla="*/ 714208 h 714208"/>
              <a:gd name="connsiteX4" fmla="*/ 0 w 714208"/>
              <a:gd name="connsiteY4" fmla="*/ 0 h 714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208" h="714208">
                <a:moveTo>
                  <a:pt x="0" y="0"/>
                </a:moveTo>
                <a:lnTo>
                  <a:pt x="714208" y="0"/>
                </a:lnTo>
                <a:lnTo>
                  <a:pt x="714208" y="714208"/>
                </a:lnTo>
                <a:lnTo>
                  <a:pt x="0" y="7142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algn="ctr" defTabSz="622285">
              <a:lnSpc>
                <a:spcPct val="90000"/>
              </a:lnSpc>
              <a:spcBef>
                <a:spcPct val="0"/>
              </a:spcBef>
              <a:spcAft>
                <a:spcPct val="35000"/>
              </a:spcAft>
            </a:pPr>
            <a:r>
              <a:rPr lang="en-US" sz="1000" dirty="0">
                <a:solidFill>
                  <a:srgbClr val="000000">
                    <a:hueOff val="0"/>
                    <a:satOff val="0"/>
                    <a:lumOff val="0"/>
                    <a:alphaOff val="0"/>
                  </a:srgbClr>
                </a:solidFill>
                <a:latin typeface="Arial"/>
              </a:rPr>
              <a:t>Evaluate Model</a:t>
            </a:r>
          </a:p>
        </p:txBody>
      </p:sp>
      <p:sp>
        <p:nvSpPr>
          <p:cNvPr id="43" name="Arrow: Circular 42">
            <a:extLst>
              <a:ext uri="{FF2B5EF4-FFF2-40B4-BE49-F238E27FC236}">
                <a16:creationId xmlns:a16="http://schemas.microsoft.com/office/drawing/2014/main" id="{37E66D94-3B16-488E-AF75-347CB3E71DCD}"/>
              </a:ext>
            </a:extLst>
          </p:cNvPr>
          <p:cNvSpPr/>
          <p:nvPr/>
        </p:nvSpPr>
        <p:spPr>
          <a:xfrm>
            <a:off x="3639594" y="855405"/>
            <a:ext cx="2681126" cy="2681126"/>
          </a:xfrm>
          <a:prstGeom prst="circularArrow">
            <a:avLst>
              <a:gd name="adj1" fmla="val 5194"/>
              <a:gd name="adj2" fmla="val 335499"/>
              <a:gd name="adj3" fmla="val 8212671"/>
              <a:gd name="adj4" fmla="val 6448056"/>
              <a:gd name="adj5" fmla="val 6060"/>
            </a:avLst>
          </a:prstGeom>
        </p:spPr>
        <p:style>
          <a:lnRef idx="2">
            <a:schemeClr val="accent6">
              <a:shade val="50000"/>
            </a:schemeClr>
          </a:lnRef>
          <a:fillRef idx="1">
            <a:schemeClr val="accent6"/>
          </a:fillRef>
          <a:effectRef idx="0">
            <a:schemeClr val="accent6"/>
          </a:effectRef>
          <a:fontRef idx="minor">
            <a:schemeClr val="lt1"/>
          </a:fontRef>
        </p:style>
        <p:txBody>
          <a:bodyPr/>
          <a:lstStyle/>
          <a:p>
            <a:pPr defTabSz="685783"/>
            <a:endParaRPr lang="en-GB" dirty="0">
              <a:solidFill>
                <a:srgbClr val="000E5E"/>
              </a:solidFill>
              <a:latin typeface="Arial"/>
            </a:endParaRPr>
          </a:p>
        </p:txBody>
      </p:sp>
      <p:sp>
        <p:nvSpPr>
          <p:cNvPr id="44" name="Freeform: Shape 43">
            <a:extLst>
              <a:ext uri="{FF2B5EF4-FFF2-40B4-BE49-F238E27FC236}">
                <a16:creationId xmlns:a16="http://schemas.microsoft.com/office/drawing/2014/main" id="{3BA4CF5D-74FF-40DA-9155-563F8F3A05C2}"/>
              </a:ext>
            </a:extLst>
          </p:cNvPr>
          <p:cNvSpPr/>
          <p:nvPr/>
        </p:nvSpPr>
        <p:spPr>
          <a:xfrm>
            <a:off x="3596345" y="2206578"/>
            <a:ext cx="714208" cy="714208"/>
          </a:xfrm>
          <a:custGeom>
            <a:avLst/>
            <a:gdLst>
              <a:gd name="connsiteX0" fmla="*/ 0 w 714208"/>
              <a:gd name="connsiteY0" fmla="*/ 0 h 714208"/>
              <a:gd name="connsiteX1" fmla="*/ 714208 w 714208"/>
              <a:gd name="connsiteY1" fmla="*/ 0 h 714208"/>
              <a:gd name="connsiteX2" fmla="*/ 714208 w 714208"/>
              <a:gd name="connsiteY2" fmla="*/ 714208 h 714208"/>
              <a:gd name="connsiteX3" fmla="*/ 0 w 714208"/>
              <a:gd name="connsiteY3" fmla="*/ 714208 h 714208"/>
              <a:gd name="connsiteX4" fmla="*/ 0 w 714208"/>
              <a:gd name="connsiteY4" fmla="*/ 0 h 714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208" h="714208">
                <a:moveTo>
                  <a:pt x="0" y="0"/>
                </a:moveTo>
                <a:lnTo>
                  <a:pt x="714208" y="0"/>
                </a:lnTo>
                <a:lnTo>
                  <a:pt x="714208" y="714208"/>
                </a:lnTo>
                <a:lnTo>
                  <a:pt x="0" y="7142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algn="ctr" defTabSz="622285">
              <a:lnSpc>
                <a:spcPct val="90000"/>
              </a:lnSpc>
              <a:spcBef>
                <a:spcPct val="0"/>
              </a:spcBef>
              <a:spcAft>
                <a:spcPct val="35000"/>
              </a:spcAft>
            </a:pPr>
            <a:endParaRPr lang="en-US" sz="1400" dirty="0">
              <a:solidFill>
                <a:srgbClr val="000000">
                  <a:hueOff val="0"/>
                  <a:satOff val="0"/>
                  <a:lumOff val="0"/>
                  <a:alphaOff val="0"/>
                </a:srgbClr>
              </a:solidFill>
              <a:latin typeface="Arial"/>
            </a:endParaRPr>
          </a:p>
        </p:txBody>
      </p:sp>
      <p:sp>
        <p:nvSpPr>
          <p:cNvPr id="45" name="Arrow: Circular 44">
            <a:extLst>
              <a:ext uri="{FF2B5EF4-FFF2-40B4-BE49-F238E27FC236}">
                <a16:creationId xmlns:a16="http://schemas.microsoft.com/office/drawing/2014/main" id="{6848A0DE-243A-46A5-A16B-62A3C9777C39}"/>
              </a:ext>
            </a:extLst>
          </p:cNvPr>
          <p:cNvSpPr/>
          <p:nvPr/>
        </p:nvSpPr>
        <p:spPr>
          <a:xfrm rot="330309">
            <a:off x="3737536" y="716524"/>
            <a:ext cx="2681126" cy="2681126"/>
          </a:xfrm>
          <a:prstGeom prst="circularArrow">
            <a:avLst>
              <a:gd name="adj1" fmla="val 5194"/>
              <a:gd name="adj2" fmla="val 335499"/>
              <a:gd name="adj3" fmla="val 12299738"/>
              <a:gd name="adj4" fmla="val 10769574"/>
              <a:gd name="adj5" fmla="val 6060"/>
            </a:avLst>
          </a:prstGeom>
        </p:spPr>
        <p:style>
          <a:lnRef idx="2">
            <a:schemeClr val="accent2">
              <a:shade val="50000"/>
            </a:schemeClr>
          </a:lnRef>
          <a:fillRef idx="1">
            <a:schemeClr val="accent2"/>
          </a:fillRef>
          <a:effectRef idx="0">
            <a:schemeClr val="accent2"/>
          </a:effectRef>
          <a:fontRef idx="minor">
            <a:schemeClr val="lt1"/>
          </a:fontRef>
        </p:style>
      </p:sp>
      <p:sp>
        <p:nvSpPr>
          <p:cNvPr id="46" name="Freeform: Shape 45">
            <a:extLst>
              <a:ext uri="{FF2B5EF4-FFF2-40B4-BE49-F238E27FC236}">
                <a16:creationId xmlns:a16="http://schemas.microsoft.com/office/drawing/2014/main" id="{BE4E3165-9950-44CE-9CAA-C5FE1957C39B}"/>
              </a:ext>
            </a:extLst>
          </p:cNvPr>
          <p:cNvSpPr/>
          <p:nvPr/>
        </p:nvSpPr>
        <p:spPr>
          <a:xfrm>
            <a:off x="4028523" y="876468"/>
            <a:ext cx="714208" cy="714208"/>
          </a:xfrm>
          <a:custGeom>
            <a:avLst/>
            <a:gdLst>
              <a:gd name="connsiteX0" fmla="*/ 0 w 714208"/>
              <a:gd name="connsiteY0" fmla="*/ 0 h 714208"/>
              <a:gd name="connsiteX1" fmla="*/ 714208 w 714208"/>
              <a:gd name="connsiteY1" fmla="*/ 0 h 714208"/>
              <a:gd name="connsiteX2" fmla="*/ 714208 w 714208"/>
              <a:gd name="connsiteY2" fmla="*/ 714208 h 714208"/>
              <a:gd name="connsiteX3" fmla="*/ 0 w 714208"/>
              <a:gd name="connsiteY3" fmla="*/ 714208 h 714208"/>
              <a:gd name="connsiteX4" fmla="*/ 0 w 714208"/>
              <a:gd name="connsiteY4" fmla="*/ 0 h 714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208" h="714208">
                <a:moveTo>
                  <a:pt x="0" y="0"/>
                </a:moveTo>
                <a:lnTo>
                  <a:pt x="714208" y="0"/>
                </a:lnTo>
                <a:lnTo>
                  <a:pt x="714208" y="714208"/>
                </a:lnTo>
                <a:lnTo>
                  <a:pt x="0" y="71420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algn="ctr" defTabSz="622285">
              <a:lnSpc>
                <a:spcPct val="90000"/>
              </a:lnSpc>
              <a:spcBef>
                <a:spcPct val="0"/>
              </a:spcBef>
              <a:spcAft>
                <a:spcPct val="35000"/>
              </a:spcAft>
            </a:pPr>
            <a:r>
              <a:rPr lang="en-US" sz="1000" dirty="0">
                <a:solidFill>
                  <a:srgbClr val="000000">
                    <a:hueOff val="0"/>
                    <a:satOff val="0"/>
                    <a:lumOff val="0"/>
                    <a:alphaOff val="0"/>
                  </a:srgbClr>
                </a:solidFill>
                <a:latin typeface="Arial"/>
              </a:rPr>
              <a:t>Clean Data </a:t>
            </a:r>
          </a:p>
        </p:txBody>
      </p:sp>
      <p:sp>
        <p:nvSpPr>
          <p:cNvPr id="47" name="Arrow: Circular 46">
            <a:extLst>
              <a:ext uri="{FF2B5EF4-FFF2-40B4-BE49-F238E27FC236}">
                <a16:creationId xmlns:a16="http://schemas.microsoft.com/office/drawing/2014/main" id="{0BBDD8EC-93AD-4D58-A94B-270F06190875}"/>
              </a:ext>
            </a:extLst>
          </p:cNvPr>
          <p:cNvSpPr/>
          <p:nvPr/>
        </p:nvSpPr>
        <p:spPr>
          <a:xfrm>
            <a:off x="3744346" y="855486"/>
            <a:ext cx="2681126" cy="2681126"/>
          </a:xfrm>
          <a:prstGeom prst="circularArrow">
            <a:avLst>
              <a:gd name="adj1" fmla="val 5194"/>
              <a:gd name="adj2" fmla="val 335499"/>
              <a:gd name="adj3" fmla="val 16867427"/>
              <a:gd name="adj4" fmla="val 15197073"/>
              <a:gd name="adj5" fmla="val 6060"/>
            </a:avLst>
          </a:prstGeom>
        </p:spPr>
        <p:style>
          <a:lnRef idx="2">
            <a:schemeClr val="accent2">
              <a:shade val="50000"/>
            </a:schemeClr>
          </a:lnRef>
          <a:fillRef idx="1">
            <a:schemeClr val="accent2"/>
          </a:fillRef>
          <a:effectRef idx="0">
            <a:schemeClr val="accent2"/>
          </a:effectRef>
          <a:fontRef idx="minor">
            <a:schemeClr val="lt1"/>
          </a:fontRef>
        </p:style>
      </p:sp>
      <p:sp>
        <p:nvSpPr>
          <p:cNvPr id="19" name="Rectangle 18">
            <a:extLst>
              <a:ext uri="{FF2B5EF4-FFF2-40B4-BE49-F238E27FC236}">
                <a16:creationId xmlns:a16="http://schemas.microsoft.com/office/drawing/2014/main" id="{EDC3DFAD-2919-4B41-9DBB-3DD6EB089977}"/>
              </a:ext>
            </a:extLst>
          </p:cNvPr>
          <p:cNvSpPr/>
          <p:nvPr/>
        </p:nvSpPr>
        <p:spPr>
          <a:xfrm>
            <a:off x="2093095" y="4599279"/>
            <a:ext cx="2610141" cy="13855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783"/>
            <a:endParaRPr lang="en-GB" sz="900">
              <a:solidFill>
                <a:srgbClr val="000E5E"/>
              </a:solidFill>
              <a:latin typeface="Arial"/>
            </a:endParaRPr>
          </a:p>
        </p:txBody>
      </p:sp>
      <p:pic>
        <p:nvPicPr>
          <p:cNvPr id="20" name="Graphic 19" descr="Database">
            <a:extLst>
              <a:ext uri="{FF2B5EF4-FFF2-40B4-BE49-F238E27FC236}">
                <a16:creationId xmlns:a16="http://schemas.microsoft.com/office/drawing/2014/main" id="{E16B6E78-CCB6-486C-87EA-CE00E89C81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01750" y="2117565"/>
            <a:ext cx="387796" cy="387796"/>
          </a:xfrm>
          <a:prstGeom prst="rect">
            <a:avLst/>
          </a:prstGeom>
        </p:spPr>
      </p:pic>
      <p:sp>
        <p:nvSpPr>
          <p:cNvPr id="21" name="TextBox 20">
            <a:extLst>
              <a:ext uri="{FF2B5EF4-FFF2-40B4-BE49-F238E27FC236}">
                <a16:creationId xmlns:a16="http://schemas.microsoft.com/office/drawing/2014/main" id="{30B02A64-6868-4592-9085-E01EDD0789E0}"/>
              </a:ext>
            </a:extLst>
          </p:cNvPr>
          <p:cNvSpPr txBox="1"/>
          <p:nvPr/>
        </p:nvSpPr>
        <p:spPr>
          <a:xfrm>
            <a:off x="3208272" y="2373633"/>
            <a:ext cx="887918" cy="400110"/>
          </a:xfrm>
          <a:prstGeom prst="rect">
            <a:avLst/>
          </a:prstGeom>
          <a:noFill/>
        </p:spPr>
        <p:txBody>
          <a:bodyPr wrap="square" rtlCol="0">
            <a:spAutoFit/>
          </a:bodyPr>
          <a:lstStyle/>
          <a:p>
            <a:pPr algn="ctr" defTabSz="685783"/>
            <a:r>
              <a:rPr lang="en-GB" sz="1000" dirty="0">
                <a:solidFill>
                  <a:srgbClr val="000000"/>
                </a:solidFill>
                <a:latin typeface="Arial"/>
              </a:rPr>
              <a:t>Data Processing</a:t>
            </a:r>
          </a:p>
        </p:txBody>
      </p:sp>
      <p:sp>
        <p:nvSpPr>
          <p:cNvPr id="22" name="Arc 21">
            <a:extLst>
              <a:ext uri="{FF2B5EF4-FFF2-40B4-BE49-F238E27FC236}">
                <a16:creationId xmlns:a16="http://schemas.microsoft.com/office/drawing/2014/main" id="{D3A6BAA9-C165-4AC2-A056-DA623638754A}"/>
              </a:ext>
            </a:extLst>
          </p:cNvPr>
          <p:cNvSpPr/>
          <p:nvPr/>
        </p:nvSpPr>
        <p:spPr>
          <a:xfrm>
            <a:off x="1964821" y="1288447"/>
            <a:ext cx="1500290" cy="1610537"/>
          </a:xfrm>
          <a:prstGeom prst="arc">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783"/>
            <a:endParaRPr lang="en-GB" sz="900" dirty="0">
              <a:solidFill>
                <a:srgbClr val="000000"/>
              </a:solidFill>
              <a:latin typeface="Arial"/>
            </a:endParaRPr>
          </a:p>
        </p:txBody>
      </p:sp>
      <p:sp>
        <p:nvSpPr>
          <p:cNvPr id="23" name="TextBox 22">
            <a:extLst>
              <a:ext uri="{FF2B5EF4-FFF2-40B4-BE49-F238E27FC236}">
                <a16:creationId xmlns:a16="http://schemas.microsoft.com/office/drawing/2014/main" id="{28E5E266-159F-4295-A38F-49472625BDD7}"/>
              </a:ext>
            </a:extLst>
          </p:cNvPr>
          <p:cNvSpPr txBox="1"/>
          <p:nvPr/>
        </p:nvSpPr>
        <p:spPr>
          <a:xfrm>
            <a:off x="2296381" y="1000353"/>
            <a:ext cx="953013" cy="246221"/>
          </a:xfrm>
          <a:prstGeom prst="rect">
            <a:avLst/>
          </a:prstGeom>
          <a:noFill/>
        </p:spPr>
        <p:txBody>
          <a:bodyPr wrap="square" rtlCol="0">
            <a:spAutoFit/>
          </a:bodyPr>
          <a:lstStyle/>
          <a:p>
            <a:pPr defTabSz="685783"/>
            <a:r>
              <a:rPr lang="en-GB" sz="1000" dirty="0">
                <a:solidFill>
                  <a:srgbClr val="000000"/>
                </a:solidFill>
                <a:latin typeface="Arial"/>
              </a:rPr>
              <a:t>External Data</a:t>
            </a:r>
          </a:p>
        </p:txBody>
      </p:sp>
      <p:sp>
        <p:nvSpPr>
          <p:cNvPr id="5" name="Freeform: Shape 4">
            <a:extLst>
              <a:ext uri="{FF2B5EF4-FFF2-40B4-BE49-F238E27FC236}">
                <a16:creationId xmlns:a16="http://schemas.microsoft.com/office/drawing/2014/main" id="{5C2B812A-3353-4453-93F4-C4E72E4867F8}"/>
              </a:ext>
            </a:extLst>
          </p:cNvPr>
          <p:cNvSpPr/>
          <p:nvPr/>
        </p:nvSpPr>
        <p:spPr>
          <a:xfrm>
            <a:off x="7052863" y="2732087"/>
            <a:ext cx="515133" cy="515133"/>
          </a:xfrm>
          <a:custGeom>
            <a:avLst/>
            <a:gdLst>
              <a:gd name="connsiteX0" fmla="*/ 0 w 515133"/>
              <a:gd name="connsiteY0" fmla="*/ 0 h 515133"/>
              <a:gd name="connsiteX1" fmla="*/ 515133 w 515133"/>
              <a:gd name="connsiteY1" fmla="*/ 0 h 515133"/>
              <a:gd name="connsiteX2" fmla="*/ 515133 w 515133"/>
              <a:gd name="connsiteY2" fmla="*/ 515133 h 515133"/>
              <a:gd name="connsiteX3" fmla="*/ 0 w 515133"/>
              <a:gd name="connsiteY3" fmla="*/ 515133 h 515133"/>
              <a:gd name="connsiteX4" fmla="*/ 0 w 515133"/>
              <a:gd name="connsiteY4" fmla="*/ 0 h 51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33" h="515133">
                <a:moveTo>
                  <a:pt x="0" y="0"/>
                </a:moveTo>
                <a:lnTo>
                  <a:pt x="515133" y="0"/>
                </a:lnTo>
                <a:lnTo>
                  <a:pt x="515133" y="515133"/>
                </a:lnTo>
                <a:lnTo>
                  <a:pt x="0" y="5151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700" tIns="12700" rIns="12700" bIns="12700" numCol="1" spcCol="1270" anchor="ctr" anchorCtr="0">
            <a:noAutofit/>
          </a:bodyPr>
          <a:lstStyle/>
          <a:p>
            <a:pPr algn="ctr" defTabSz="444489">
              <a:lnSpc>
                <a:spcPct val="90000"/>
              </a:lnSpc>
              <a:spcBef>
                <a:spcPct val="0"/>
              </a:spcBef>
              <a:spcAft>
                <a:spcPct val="35000"/>
              </a:spcAft>
            </a:pPr>
            <a:r>
              <a:rPr lang="en-GB" sz="1000" dirty="0">
                <a:solidFill>
                  <a:srgbClr val="000000">
                    <a:hueOff val="0"/>
                    <a:satOff val="0"/>
                    <a:lumOff val="0"/>
                    <a:alphaOff val="0"/>
                  </a:srgbClr>
                </a:solidFill>
                <a:latin typeface="Arial"/>
              </a:rPr>
              <a:t>Train Model</a:t>
            </a:r>
          </a:p>
        </p:txBody>
      </p:sp>
      <p:sp>
        <p:nvSpPr>
          <p:cNvPr id="7" name="Arrow: Circular 6">
            <a:extLst>
              <a:ext uri="{FF2B5EF4-FFF2-40B4-BE49-F238E27FC236}">
                <a16:creationId xmlns:a16="http://schemas.microsoft.com/office/drawing/2014/main" id="{0FA263C5-8B20-40A7-935E-E4982C43444D}"/>
              </a:ext>
            </a:extLst>
          </p:cNvPr>
          <p:cNvSpPr/>
          <p:nvPr/>
        </p:nvSpPr>
        <p:spPr>
          <a:xfrm>
            <a:off x="6083865" y="2467755"/>
            <a:ext cx="1454626" cy="1454626"/>
          </a:xfrm>
          <a:prstGeom prst="circularArrow">
            <a:avLst>
              <a:gd name="adj1" fmla="val 6906"/>
              <a:gd name="adj2" fmla="val 465635"/>
              <a:gd name="adj3" fmla="val 4368026"/>
              <a:gd name="adj4" fmla="val 290224"/>
              <a:gd name="adj5" fmla="val 8057"/>
            </a:avLst>
          </a:prstGeom>
        </p:spPr>
        <p:style>
          <a:lnRef idx="2">
            <a:schemeClr val="accent2">
              <a:shade val="50000"/>
            </a:schemeClr>
          </a:lnRef>
          <a:fillRef idx="1">
            <a:schemeClr val="accent2"/>
          </a:fillRef>
          <a:effectRef idx="0">
            <a:schemeClr val="accent2"/>
          </a:effectRef>
          <a:fontRef idx="minor">
            <a:schemeClr val="lt1"/>
          </a:fontRef>
        </p:style>
      </p:sp>
      <p:sp>
        <p:nvSpPr>
          <p:cNvPr id="18" name="Freeform: Shape 17">
            <a:extLst>
              <a:ext uri="{FF2B5EF4-FFF2-40B4-BE49-F238E27FC236}">
                <a16:creationId xmlns:a16="http://schemas.microsoft.com/office/drawing/2014/main" id="{9F32FFF9-4C8D-4761-82BE-6F6F7B9C8017}"/>
              </a:ext>
            </a:extLst>
          </p:cNvPr>
          <p:cNvSpPr/>
          <p:nvPr/>
        </p:nvSpPr>
        <p:spPr>
          <a:xfrm>
            <a:off x="6397475" y="3598667"/>
            <a:ext cx="515133" cy="515133"/>
          </a:xfrm>
          <a:custGeom>
            <a:avLst/>
            <a:gdLst>
              <a:gd name="connsiteX0" fmla="*/ 0 w 515133"/>
              <a:gd name="connsiteY0" fmla="*/ 0 h 515133"/>
              <a:gd name="connsiteX1" fmla="*/ 515133 w 515133"/>
              <a:gd name="connsiteY1" fmla="*/ 0 h 515133"/>
              <a:gd name="connsiteX2" fmla="*/ 515133 w 515133"/>
              <a:gd name="connsiteY2" fmla="*/ 515133 h 515133"/>
              <a:gd name="connsiteX3" fmla="*/ 0 w 515133"/>
              <a:gd name="connsiteY3" fmla="*/ 515133 h 515133"/>
              <a:gd name="connsiteX4" fmla="*/ 0 w 515133"/>
              <a:gd name="connsiteY4" fmla="*/ 0 h 51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33" h="515133">
                <a:moveTo>
                  <a:pt x="0" y="0"/>
                </a:moveTo>
                <a:lnTo>
                  <a:pt x="515133" y="0"/>
                </a:lnTo>
                <a:lnTo>
                  <a:pt x="515133" y="515133"/>
                </a:lnTo>
                <a:lnTo>
                  <a:pt x="0" y="5151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700" tIns="12700" rIns="12700" bIns="12700" numCol="1" spcCol="1270" anchor="ctr" anchorCtr="0">
            <a:noAutofit/>
          </a:bodyPr>
          <a:lstStyle/>
          <a:p>
            <a:pPr algn="ctr" defTabSz="444489">
              <a:lnSpc>
                <a:spcPct val="90000"/>
              </a:lnSpc>
              <a:spcBef>
                <a:spcPct val="0"/>
              </a:spcBef>
              <a:spcAft>
                <a:spcPct val="35000"/>
              </a:spcAft>
            </a:pPr>
            <a:r>
              <a:rPr lang="en-GB" sz="1000" dirty="0">
                <a:solidFill>
                  <a:srgbClr val="000000">
                    <a:hueOff val="0"/>
                    <a:satOff val="0"/>
                    <a:lumOff val="0"/>
                    <a:alphaOff val="0"/>
                  </a:srgbClr>
                </a:solidFill>
                <a:latin typeface="Arial"/>
              </a:rPr>
              <a:t>Test Model</a:t>
            </a:r>
          </a:p>
        </p:txBody>
      </p:sp>
      <p:sp>
        <p:nvSpPr>
          <p:cNvPr id="36" name="Arrow: Circular 35">
            <a:extLst>
              <a:ext uri="{FF2B5EF4-FFF2-40B4-BE49-F238E27FC236}">
                <a16:creationId xmlns:a16="http://schemas.microsoft.com/office/drawing/2014/main" id="{09374034-70C9-498C-938B-CBBB1F2AD03A}"/>
              </a:ext>
            </a:extLst>
          </p:cNvPr>
          <p:cNvSpPr/>
          <p:nvPr/>
        </p:nvSpPr>
        <p:spPr>
          <a:xfrm>
            <a:off x="5029278" y="3337537"/>
            <a:ext cx="1600088" cy="1600088"/>
          </a:xfrm>
          <a:prstGeom prst="circularArrow">
            <a:avLst>
              <a:gd name="adj1" fmla="val 6906"/>
              <a:gd name="adj2" fmla="val 465635"/>
              <a:gd name="adj3" fmla="val 20534747"/>
              <a:gd name="adj4" fmla="val 19286944"/>
              <a:gd name="adj5" fmla="val 8057"/>
            </a:avLst>
          </a:prstGeom>
          <a:noFill/>
          <a:ln>
            <a:noFill/>
          </a:ln>
        </p:spPr>
        <p:style>
          <a:lnRef idx="0">
            <a:scrgbClr r="0" g="0" b="0"/>
          </a:lnRef>
          <a:fillRef idx="0">
            <a:scrgbClr r="0" g="0" b="0"/>
          </a:fillRef>
          <a:effectRef idx="0">
            <a:scrgbClr r="0" g="0" b="0"/>
          </a:effectRef>
          <a:fontRef idx="minor">
            <a:schemeClr val="dk1"/>
          </a:fontRef>
        </p:style>
      </p:sp>
      <p:sp>
        <p:nvSpPr>
          <p:cNvPr id="37" name="Freeform: Shape 36">
            <a:extLst>
              <a:ext uri="{FF2B5EF4-FFF2-40B4-BE49-F238E27FC236}">
                <a16:creationId xmlns:a16="http://schemas.microsoft.com/office/drawing/2014/main" id="{B557BC7F-B58E-44C9-B32A-44ECA892D32A}"/>
              </a:ext>
            </a:extLst>
          </p:cNvPr>
          <p:cNvSpPr/>
          <p:nvPr/>
        </p:nvSpPr>
        <p:spPr>
          <a:xfrm>
            <a:off x="6007754" y="3600967"/>
            <a:ext cx="515133" cy="515133"/>
          </a:xfrm>
          <a:custGeom>
            <a:avLst/>
            <a:gdLst>
              <a:gd name="connsiteX0" fmla="*/ 0 w 515133"/>
              <a:gd name="connsiteY0" fmla="*/ 0 h 515133"/>
              <a:gd name="connsiteX1" fmla="*/ 515133 w 515133"/>
              <a:gd name="connsiteY1" fmla="*/ 0 h 515133"/>
              <a:gd name="connsiteX2" fmla="*/ 515133 w 515133"/>
              <a:gd name="connsiteY2" fmla="*/ 515133 h 515133"/>
              <a:gd name="connsiteX3" fmla="*/ 0 w 515133"/>
              <a:gd name="connsiteY3" fmla="*/ 515133 h 515133"/>
              <a:gd name="connsiteX4" fmla="*/ 0 w 515133"/>
              <a:gd name="connsiteY4" fmla="*/ 0 h 51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33" h="515133">
                <a:moveTo>
                  <a:pt x="0" y="0"/>
                </a:moveTo>
                <a:lnTo>
                  <a:pt x="515133" y="0"/>
                </a:lnTo>
                <a:lnTo>
                  <a:pt x="515133" y="515133"/>
                </a:lnTo>
                <a:lnTo>
                  <a:pt x="0" y="5151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algn="ctr" defTabSz="622285">
              <a:lnSpc>
                <a:spcPct val="90000"/>
              </a:lnSpc>
              <a:spcBef>
                <a:spcPct val="0"/>
              </a:spcBef>
              <a:spcAft>
                <a:spcPct val="35000"/>
              </a:spcAft>
            </a:pPr>
            <a:r>
              <a:rPr lang="en-GB" sz="1400" dirty="0">
                <a:solidFill>
                  <a:srgbClr val="000000">
                    <a:hueOff val="0"/>
                    <a:satOff val="0"/>
                    <a:lumOff val="0"/>
                    <a:alphaOff val="0"/>
                  </a:srgbClr>
                </a:solidFill>
                <a:latin typeface="Arial"/>
              </a:rPr>
              <a:t> </a:t>
            </a:r>
          </a:p>
        </p:txBody>
      </p:sp>
      <p:sp>
        <p:nvSpPr>
          <p:cNvPr id="48" name="Arrow: Circular 47">
            <a:extLst>
              <a:ext uri="{FF2B5EF4-FFF2-40B4-BE49-F238E27FC236}">
                <a16:creationId xmlns:a16="http://schemas.microsoft.com/office/drawing/2014/main" id="{3FDB0282-69C9-4D07-A5F5-D3F445085FE3}"/>
              </a:ext>
            </a:extLst>
          </p:cNvPr>
          <p:cNvSpPr/>
          <p:nvPr/>
        </p:nvSpPr>
        <p:spPr>
          <a:xfrm rot="2802364">
            <a:off x="5208556" y="2540026"/>
            <a:ext cx="1600088" cy="1600088"/>
          </a:xfrm>
          <a:prstGeom prst="circularArrow">
            <a:avLst>
              <a:gd name="adj1" fmla="val 6906"/>
              <a:gd name="adj2" fmla="val 465635"/>
              <a:gd name="adj3" fmla="val 11348223"/>
              <a:gd name="adj4" fmla="val 9786142"/>
              <a:gd name="adj5" fmla="val 8057"/>
            </a:avLst>
          </a:prstGeom>
        </p:spPr>
        <p:style>
          <a:lnRef idx="2">
            <a:schemeClr val="accent6">
              <a:shade val="50000"/>
            </a:schemeClr>
          </a:lnRef>
          <a:fillRef idx="1">
            <a:schemeClr val="accent6"/>
          </a:fillRef>
          <a:effectRef idx="0">
            <a:schemeClr val="accent6"/>
          </a:effectRef>
          <a:fontRef idx="minor">
            <a:schemeClr val="lt1"/>
          </a:fontRef>
        </p:style>
      </p:sp>
      <p:sp>
        <p:nvSpPr>
          <p:cNvPr id="51" name="Freeform: Shape 50">
            <a:extLst>
              <a:ext uri="{FF2B5EF4-FFF2-40B4-BE49-F238E27FC236}">
                <a16:creationId xmlns:a16="http://schemas.microsoft.com/office/drawing/2014/main" id="{7ACE3658-8098-4932-BE80-992CA802CF78}"/>
              </a:ext>
            </a:extLst>
          </p:cNvPr>
          <p:cNvSpPr/>
          <p:nvPr/>
        </p:nvSpPr>
        <p:spPr>
          <a:xfrm>
            <a:off x="6007754" y="2726288"/>
            <a:ext cx="515133" cy="515133"/>
          </a:xfrm>
          <a:custGeom>
            <a:avLst/>
            <a:gdLst>
              <a:gd name="connsiteX0" fmla="*/ 0 w 515133"/>
              <a:gd name="connsiteY0" fmla="*/ 0 h 515133"/>
              <a:gd name="connsiteX1" fmla="*/ 515133 w 515133"/>
              <a:gd name="connsiteY1" fmla="*/ 0 h 515133"/>
              <a:gd name="connsiteX2" fmla="*/ 515133 w 515133"/>
              <a:gd name="connsiteY2" fmla="*/ 515133 h 515133"/>
              <a:gd name="connsiteX3" fmla="*/ 0 w 515133"/>
              <a:gd name="connsiteY3" fmla="*/ 515133 h 515133"/>
              <a:gd name="connsiteX4" fmla="*/ 0 w 515133"/>
              <a:gd name="connsiteY4" fmla="*/ 0 h 515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33" h="515133">
                <a:moveTo>
                  <a:pt x="0" y="0"/>
                </a:moveTo>
                <a:lnTo>
                  <a:pt x="515133" y="0"/>
                </a:lnTo>
                <a:lnTo>
                  <a:pt x="515133" y="515133"/>
                </a:lnTo>
                <a:lnTo>
                  <a:pt x="0" y="5151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80" tIns="17780" rIns="17780" bIns="17780" numCol="1" spcCol="1270" anchor="ctr" anchorCtr="0">
            <a:noAutofit/>
          </a:bodyPr>
          <a:lstStyle/>
          <a:p>
            <a:pPr algn="ctr" defTabSz="622285">
              <a:lnSpc>
                <a:spcPct val="90000"/>
              </a:lnSpc>
              <a:spcBef>
                <a:spcPct val="0"/>
              </a:spcBef>
              <a:spcAft>
                <a:spcPct val="35000"/>
              </a:spcAft>
            </a:pPr>
            <a:r>
              <a:rPr lang="en-GB" sz="1400" dirty="0">
                <a:solidFill>
                  <a:srgbClr val="000000">
                    <a:hueOff val="0"/>
                    <a:satOff val="0"/>
                    <a:lumOff val="0"/>
                    <a:alphaOff val="0"/>
                  </a:srgbClr>
                </a:solidFill>
                <a:latin typeface="Arial"/>
              </a:rPr>
              <a:t> </a:t>
            </a:r>
          </a:p>
        </p:txBody>
      </p:sp>
      <p:sp>
        <p:nvSpPr>
          <p:cNvPr id="52" name="Arrow: Circular 51">
            <a:extLst>
              <a:ext uri="{FF2B5EF4-FFF2-40B4-BE49-F238E27FC236}">
                <a16:creationId xmlns:a16="http://schemas.microsoft.com/office/drawing/2014/main" id="{FF03F596-3A3C-4008-96A1-BD07DAB2C395}"/>
              </a:ext>
            </a:extLst>
          </p:cNvPr>
          <p:cNvSpPr/>
          <p:nvPr/>
        </p:nvSpPr>
        <p:spPr>
          <a:xfrm rot="1190398">
            <a:off x="6052878" y="2419251"/>
            <a:ext cx="1454626" cy="1454626"/>
          </a:xfrm>
          <a:prstGeom prst="circularArrow">
            <a:avLst>
              <a:gd name="adj1" fmla="val 6906"/>
              <a:gd name="adj2" fmla="val 465635"/>
              <a:gd name="adj3" fmla="val 16841868"/>
              <a:gd name="adj4" fmla="val 14237890"/>
              <a:gd name="adj5" fmla="val 8057"/>
            </a:avLst>
          </a:prstGeom>
        </p:spPr>
        <p:style>
          <a:lnRef idx="2">
            <a:schemeClr val="accent2">
              <a:shade val="50000"/>
            </a:schemeClr>
          </a:lnRef>
          <a:fillRef idx="1">
            <a:schemeClr val="accent2"/>
          </a:fillRef>
          <a:effectRef idx="0">
            <a:schemeClr val="accent2"/>
          </a:effectRef>
          <a:fontRef idx="minor">
            <a:schemeClr val="lt1"/>
          </a:fontRef>
        </p:style>
      </p:sp>
      <p:sp>
        <p:nvSpPr>
          <p:cNvPr id="25" name="Arrow: Right 24">
            <a:extLst>
              <a:ext uri="{FF2B5EF4-FFF2-40B4-BE49-F238E27FC236}">
                <a16:creationId xmlns:a16="http://schemas.microsoft.com/office/drawing/2014/main" id="{583AC5FF-CF9C-4810-8855-C2B4912AD9AF}"/>
              </a:ext>
            </a:extLst>
          </p:cNvPr>
          <p:cNvSpPr/>
          <p:nvPr/>
        </p:nvSpPr>
        <p:spPr>
          <a:xfrm>
            <a:off x="5455763" y="4550818"/>
            <a:ext cx="564573" cy="250423"/>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685783"/>
            <a:endParaRPr lang="en-GB" sz="900" dirty="0">
              <a:solidFill>
                <a:srgbClr val="000E5E"/>
              </a:solidFill>
              <a:latin typeface="Arial"/>
            </a:endParaRPr>
          </a:p>
        </p:txBody>
      </p:sp>
      <p:sp>
        <p:nvSpPr>
          <p:cNvPr id="26" name="TextBox 25">
            <a:extLst>
              <a:ext uri="{FF2B5EF4-FFF2-40B4-BE49-F238E27FC236}">
                <a16:creationId xmlns:a16="http://schemas.microsoft.com/office/drawing/2014/main" id="{61DF034D-B3EA-4A63-9D2A-60A46AF77AD8}"/>
              </a:ext>
            </a:extLst>
          </p:cNvPr>
          <p:cNvSpPr txBox="1"/>
          <p:nvPr/>
        </p:nvSpPr>
        <p:spPr>
          <a:xfrm>
            <a:off x="6028511" y="4221035"/>
            <a:ext cx="1242352" cy="246221"/>
          </a:xfrm>
          <a:prstGeom prst="rect">
            <a:avLst/>
          </a:prstGeom>
          <a:noFill/>
        </p:spPr>
        <p:txBody>
          <a:bodyPr wrap="square" rtlCol="0">
            <a:spAutoFit/>
          </a:bodyPr>
          <a:lstStyle/>
          <a:p>
            <a:pPr algn="ctr" defTabSz="685783"/>
            <a:r>
              <a:rPr lang="en-GB" sz="1000" dirty="0">
                <a:solidFill>
                  <a:srgbClr val="000000"/>
                </a:solidFill>
                <a:latin typeface="Arial"/>
              </a:rPr>
              <a:t>Deploy Application</a:t>
            </a:r>
          </a:p>
        </p:txBody>
      </p:sp>
      <p:pic>
        <p:nvPicPr>
          <p:cNvPr id="27" name="Graphic 26" descr="Checklist">
            <a:extLst>
              <a:ext uri="{FF2B5EF4-FFF2-40B4-BE49-F238E27FC236}">
                <a16:creationId xmlns:a16="http://schemas.microsoft.com/office/drawing/2014/main" id="{A84B8737-46E6-439C-BEAD-9351001C8C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85312" y="2791095"/>
            <a:ext cx="338897" cy="338897"/>
          </a:xfrm>
          <a:prstGeom prst="rect">
            <a:avLst/>
          </a:prstGeom>
        </p:spPr>
      </p:pic>
      <p:pic>
        <p:nvPicPr>
          <p:cNvPr id="28" name="Graphic 27" descr="Gears">
            <a:extLst>
              <a:ext uri="{FF2B5EF4-FFF2-40B4-BE49-F238E27FC236}">
                <a16:creationId xmlns:a16="http://schemas.microsoft.com/office/drawing/2014/main" id="{70E532EA-4902-474E-946A-C0E221406EF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33201" y="2923470"/>
            <a:ext cx="415933" cy="415933"/>
          </a:xfrm>
          <a:prstGeom prst="rect">
            <a:avLst/>
          </a:prstGeom>
        </p:spPr>
      </p:pic>
      <p:pic>
        <p:nvPicPr>
          <p:cNvPr id="29" name="Graphic 28" descr="Mining Tools">
            <a:extLst>
              <a:ext uri="{FF2B5EF4-FFF2-40B4-BE49-F238E27FC236}">
                <a16:creationId xmlns:a16="http://schemas.microsoft.com/office/drawing/2014/main" id="{57C3A0C3-2DAD-43AE-809E-FC4914C61CE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91745" y="2283162"/>
            <a:ext cx="319738" cy="319738"/>
          </a:xfrm>
          <a:prstGeom prst="rect">
            <a:avLst/>
          </a:prstGeom>
        </p:spPr>
      </p:pic>
      <p:pic>
        <p:nvPicPr>
          <p:cNvPr id="30" name="Graphic 29" descr="Monitor">
            <a:extLst>
              <a:ext uri="{FF2B5EF4-FFF2-40B4-BE49-F238E27FC236}">
                <a16:creationId xmlns:a16="http://schemas.microsoft.com/office/drawing/2014/main" id="{38CC9F7E-615D-4BC9-984B-B6A839BD5DF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56935" y="4547161"/>
            <a:ext cx="297579" cy="297579"/>
          </a:xfrm>
          <a:prstGeom prst="rect">
            <a:avLst/>
          </a:prstGeom>
        </p:spPr>
      </p:pic>
      <p:pic>
        <p:nvPicPr>
          <p:cNvPr id="31" name="Graphic 30" descr="Smart Phone">
            <a:extLst>
              <a:ext uri="{FF2B5EF4-FFF2-40B4-BE49-F238E27FC236}">
                <a16:creationId xmlns:a16="http://schemas.microsoft.com/office/drawing/2014/main" id="{4732F95E-699E-4886-9AD9-2A4FE281322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619564" y="4569150"/>
            <a:ext cx="297579" cy="285108"/>
          </a:xfrm>
          <a:prstGeom prst="rect">
            <a:avLst/>
          </a:prstGeom>
        </p:spPr>
      </p:pic>
      <p:pic>
        <p:nvPicPr>
          <p:cNvPr id="32" name="Graphic 31" descr="Magnifying glass">
            <a:extLst>
              <a:ext uri="{FF2B5EF4-FFF2-40B4-BE49-F238E27FC236}">
                <a16:creationId xmlns:a16="http://schemas.microsoft.com/office/drawing/2014/main" id="{42B6E496-DF33-4858-BAE0-28597951F98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378691" y="1211354"/>
            <a:ext cx="352542" cy="352542"/>
          </a:xfrm>
          <a:prstGeom prst="rect">
            <a:avLst/>
          </a:prstGeom>
        </p:spPr>
      </p:pic>
      <p:pic>
        <p:nvPicPr>
          <p:cNvPr id="33" name="Graphic 32" descr="Coins">
            <a:extLst>
              <a:ext uri="{FF2B5EF4-FFF2-40B4-BE49-F238E27FC236}">
                <a16:creationId xmlns:a16="http://schemas.microsoft.com/office/drawing/2014/main" id="{AA603C2B-03E0-4FD4-932B-CBD2DB6CEDA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90093" y="4144720"/>
            <a:ext cx="320492" cy="320492"/>
          </a:xfrm>
          <a:prstGeom prst="rect">
            <a:avLst/>
          </a:prstGeom>
        </p:spPr>
      </p:pic>
      <p:pic>
        <p:nvPicPr>
          <p:cNvPr id="34" name="Graphic 33" descr="Mop and bucket">
            <a:extLst>
              <a:ext uri="{FF2B5EF4-FFF2-40B4-BE49-F238E27FC236}">
                <a16:creationId xmlns:a16="http://schemas.microsoft.com/office/drawing/2014/main" id="{72808474-091F-478C-89EA-C54E031D2B9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431881" y="1177305"/>
            <a:ext cx="387796" cy="387796"/>
          </a:xfrm>
          <a:prstGeom prst="rect">
            <a:avLst/>
          </a:prstGeom>
        </p:spPr>
      </p:pic>
      <p:sp>
        <p:nvSpPr>
          <p:cNvPr id="35" name="Arrow: Right 34">
            <a:extLst>
              <a:ext uri="{FF2B5EF4-FFF2-40B4-BE49-F238E27FC236}">
                <a16:creationId xmlns:a16="http://schemas.microsoft.com/office/drawing/2014/main" id="{7C6D64CC-A986-489E-8176-42C16CA43720}"/>
              </a:ext>
            </a:extLst>
          </p:cNvPr>
          <p:cNvSpPr/>
          <p:nvPr/>
        </p:nvSpPr>
        <p:spPr>
          <a:xfrm>
            <a:off x="7086806" y="4571344"/>
            <a:ext cx="578103" cy="2504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GB" sz="900" dirty="0">
              <a:solidFill>
                <a:srgbClr val="000E5E"/>
              </a:solidFill>
              <a:latin typeface="Arial"/>
            </a:endParaRPr>
          </a:p>
        </p:txBody>
      </p:sp>
      <p:sp>
        <p:nvSpPr>
          <p:cNvPr id="49" name="Arrow: Circular 48">
            <a:extLst>
              <a:ext uri="{FF2B5EF4-FFF2-40B4-BE49-F238E27FC236}">
                <a16:creationId xmlns:a16="http://schemas.microsoft.com/office/drawing/2014/main" id="{6534D0CF-9CA5-4346-8D76-4566622E4D78}"/>
              </a:ext>
            </a:extLst>
          </p:cNvPr>
          <p:cNvSpPr/>
          <p:nvPr/>
        </p:nvSpPr>
        <p:spPr>
          <a:xfrm rot="21298702">
            <a:off x="4763280" y="345608"/>
            <a:ext cx="4250500" cy="3688499"/>
          </a:xfrm>
          <a:prstGeom prst="circularArrow">
            <a:avLst>
              <a:gd name="adj1" fmla="val 2663"/>
              <a:gd name="adj2" fmla="val 225941"/>
              <a:gd name="adj3" fmla="val 8399255"/>
              <a:gd name="adj4" fmla="val 6722176"/>
              <a:gd name="adj5" fmla="val 3863"/>
            </a:avLst>
          </a:prstGeom>
        </p:spPr>
        <p:style>
          <a:lnRef idx="2">
            <a:schemeClr val="accent4">
              <a:shade val="50000"/>
            </a:schemeClr>
          </a:lnRef>
          <a:fillRef idx="1">
            <a:schemeClr val="accent4"/>
          </a:fillRef>
          <a:effectRef idx="0">
            <a:schemeClr val="accent4"/>
          </a:effectRef>
          <a:fontRef idx="minor">
            <a:schemeClr val="lt1"/>
          </a:fontRef>
        </p:style>
        <p:txBody>
          <a:bodyPr/>
          <a:lstStyle/>
          <a:p>
            <a:pPr defTabSz="685783"/>
            <a:endParaRPr lang="en-GB" dirty="0">
              <a:solidFill>
                <a:srgbClr val="000E5E"/>
              </a:solidFill>
              <a:latin typeface="Arial"/>
            </a:endParaRPr>
          </a:p>
        </p:txBody>
      </p:sp>
      <p:sp>
        <p:nvSpPr>
          <p:cNvPr id="50" name="Arrow: Circular 49">
            <a:extLst>
              <a:ext uri="{FF2B5EF4-FFF2-40B4-BE49-F238E27FC236}">
                <a16:creationId xmlns:a16="http://schemas.microsoft.com/office/drawing/2014/main" id="{96285C81-D0D3-4E50-90CE-58A8AC837EE3}"/>
              </a:ext>
            </a:extLst>
          </p:cNvPr>
          <p:cNvSpPr/>
          <p:nvPr/>
        </p:nvSpPr>
        <p:spPr>
          <a:xfrm rot="2012951">
            <a:off x="5973519" y="1039904"/>
            <a:ext cx="3864091" cy="3353181"/>
          </a:xfrm>
          <a:prstGeom prst="circularArrow">
            <a:avLst>
              <a:gd name="adj1" fmla="val 2877"/>
              <a:gd name="adj2" fmla="val 256230"/>
              <a:gd name="adj3" fmla="val 8515277"/>
              <a:gd name="adj4" fmla="val 6743226"/>
              <a:gd name="adj5" fmla="val 4076"/>
            </a:avLst>
          </a:prstGeom>
        </p:spPr>
        <p:style>
          <a:lnRef idx="2">
            <a:schemeClr val="accent6">
              <a:shade val="50000"/>
            </a:schemeClr>
          </a:lnRef>
          <a:fillRef idx="1">
            <a:schemeClr val="accent6"/>
          </a:fillRef>
          <a:effectRef idx="0">
            <a:schemeClr val="accent6"/>
          </a:effectRef>
          <a:fontRef idx="minor">
            <a:schemeClr val="lt1"/>
          </a:fontRef>
        </p:style>
        <p:txBody>
          <a:bodyPr/>
          <a:lstStyle/>
          <a:p>
            <a:pPr defTabSz="685783"/>
            <a:endParaRPr lang="en-GB" dirty="0">
              <a:solidFill>
                <a:srgbClr val="000E5E"/>
              </a:solidFill>
              <a:latin typeface="Arial"/>
            </a:endParaRPr>
          </a:p>
        </p:txBody>
      </p:sp>
      <p:sp>
        <p:nvSpPr>
          <p:cNvPr id="54" name="Title 2">
            <a:extLst>
              <a:ext uri="{FF2B5EF4-FFF2-40B4-BE49-F238E27FC236}">
                <a16:creationId xmlns:a16="http://schemas.microsoft.com/office/drawing/2014/main" id="{8D7D29B1-060F-4105-9B3A-F28F3C090DE6}"/>
              </a:ext>
            </a:extLst>
          </p:cNvPr>
          <p:cNvSpPr txBox="1">
            <a:spLocks/>
          </p:cNvSpPr>
          <p:nvPr/>
        </p:nvSpPr>
        <p:spPr>
          <a:xfrm>
            <a:off x="1" y="-47970"/>
            <a:ext cx="9143999" cy="847864"/>
          </a:xfrm>
          <a:prstGeom prst="rect">
            <a:avLst/>
          </a:prstGeom>
          <a:solidFill>
            <a:schemeClr val="tx1"/>
          </a:solidFill>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defTabSz="457189"/>
            <a:endParaRPr lang="en-GB" dirty="0">
              <a:solidFill>
                <a:srgbClr val="FFFFFF"/>
              </a:solidFill>
              <a:latin typeface="Arial"/>
            </a:endParaRPr>
          </a:p>
          <a:p>
            <a:pPr algn="just" defTabSz="457189"/>
            <a:r>
              <a:rPr lang="en-GB" dirty="0">
                <a:solidFill>
                  <a:srgbClr val="FFFFFF"/>
                </a:solidFill>
                <a:latin typeface="Arial"/>
              </a:rPr>
              <a:t> Methodology </a:t>
            </a:r>
          </a:p>
        </p:txBody>
      </p:sp>
      <p:sp>
        <p:nvSpPr>
          <p:cNvPr id="3" name="Slide Number Placeholder 2">
            <a:extLst>
              <a:ext uri="{FF2B5EF4-FFF2-40B4-BE49-F238E27FC236}">
                <a16:creationId xmlns:a16="http://schemas.microsoft.com/office/drawing/2014/main" id="{1A38D351-9A40-4B98-B355-29EC188601FF}"/>
              </a:ext>
            </a:extLst>
          </p:cNvPr>
          <p:cNvSpPr>
            <a:spLocks noGrp="1"/>
          </p:cNvSpPr>
          <p:nvPr>
            <p:ph type="sldNum" sz="quarter" idx="10"/>
          </p:nvPr>
        </p:nvSpPr>
        <p:spPr/>
        <p:txBody>
          <a:bodyPr/>
          <a:lstStyle/>
          <a:p>
            <a:pPr defTabSz="685783"/>
            <a:fld id="{D0BE6F14-FF48-0F4F-A8AA-2E3F25371E4A}" type="slidenum">
              <a:rPr lang="en-US">
                <a:solidFill>
                  <a:srgbClr val="000000"/>
                </a:solidFill>
                <a:latin typeface="Arial"/>
              </a:rPr>
              <a:pPr defTabSz="685783"/>
              <a:t>4</a:t>
            </a:fld>
            <a:endParaRPr lang="en-US">
              <a:solidFill>
                <a:srgbClr val="000000"/>
              </a:solidFill>
              <a:latin typeface="Arial"/>
            </a:endParaRPr>
          </a:p>
        </p:txBody>
      </p:sp>
      <p:sp>
        <p:nvSpPr>
          <p:cNvPr id="53" name="TextBox 52">
            <a:extLst>
              <a:ext uri="{FF2B5EF4-FFF2-40B4-BE49-F238E27FC236}">
                <a16:creationId xmlns:a16="http://schemas.microsoft.com/office/drawing/2014/main" id="{4EC42C48-C026-4360-A943-CF2D95AB1983}"/>
              </a:ext>
            </a:extLst>
          </p:cNvPr>
          <p:cNvSpPr txBox="1"/>
          <p:nvPr/>
        </p:nvSpPr>
        <p:spPr>
          <a:xfrm>
            <a:off x="4981287" y="66101"/>
            <a:ext cx="4223306" cy="507831"/>
          </a:xfrm>
          <a:prstGeom prst="rect">
            <a:avLst/>
          </a:prstGeom>
          <a:noFill/>
        </p:spPr>
        <p:txBody>
          <a:bodyPr wrap="square" rtlCol="0">
            <a:spAutoFit/>
          </a:bodyPr>
          <a:lstStyle/>
          <a:p>
            <a:r>
              <a:rPr lang="en-GB" dirty="0">
                <a:solidFill>
                  <a:schemeClr val="bg2"/>
                </a:solidFill>
                <a:latin typeface="Calibri" panose="020F0502020204030204"/>
              </a:rPr>
              <a:t>Sign up for IBM Cloud account: </a:t>
            </a:r>
            <a:r>
              <a:rPr lang="en-GB" dirty="0">
                <a:solidFill>
                  <a:schemeClr val="bg2"/>
                </a:solidFill>
              </a:rPr>
              <a:t>ibm.biz/covid-analysis </a:t>
            </a:r>
          </a:p>
          <a:p>
            <a:endParaRPr lang="en-GB" dirty="0">
              <a:solidFill>
                <a:schemeClr val="bg2"/>
              </a:solidFill>
              <a:latin typeface="Calibri" panose="020F0502020204030204"/>
            </a:endParaRPr>
          </a:p>
        </p:txBody>
      </p:sp>
    </p:spTree>
    <p:extLst>
      <p:ext uri="{BB962C8B-B14F-4D97-AF65-F5344CB8AC3E}">
        <p14:creationId xmlns:p14="http://schemas.microsoft.com/office/powerpoint/2010/main" val="260201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par>
                                <p:cTn id="50" presetID="10" presetClass="entr" presetSubtype="0" fill="hold"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fade">
                                      <p:cBhvr>
                                        <p:cTn id="74" dur="500"/>
                                        <p:tgtEl>
                                          <p:spTgt spid="5"/>
                                        </p:tgtEl>
                                      </p:cBhvr>
                                    </p:animEffect>
                                  </p:childTnLst>
                                </p:cTn>
                              </p:par>
                              <p:par>
                                <p:cTn id="75" presetID="10" presetClass="entr" presetSubtype="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fade">
                                      <p:cBhvr>
                                        <p:cTn id="82" dur="500"/>
                                        <p:tgtEl>
                                          <p:spTgt spid="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500"/>
                                        <p:tgtEl>
                                          <p:spTgt spid="1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fade">
                                      <p:cBhvr>
                                        <p:cTn id="90" dur="500"/>
                                        <p:tgtEl>
                                          <p:spTgt spid="5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fade">
                                      <p:cBhvr>
                                        <p:cTn id="95" dur="500"/>
                                        <p:tgtEl>
                                          <p:spTgt spid="4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fade">
                                      <p:cBhvr>
                                        <p:cTn id="98" dur="500"/>
                                        <p:tgtEl>
                                          <p:spTgt spid="42"/>
                                        </p:tgtEl>
                                      </p:cBhvr>
                                    </p:animEffect>
                                  </p:childTnLst>
                                </p:cTn>
                              </p:par>
                              <p:par>
                                <p:cTn id="99" presetID="10" presetClass="entr" presetSubtype="0" fill="hold" nodeType="with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fade">
                                      <p:cBhvr>
                                        <p:cTn id="101" dur="500"/>
                                        <p:tgtEl>
                                          <p:spTgt spid="27"/>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500"/>
                                        <p:tgtEl>
                                          <p:spTgt spid="4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3"/>
                                        </p:tgtEl>
                                        <p:attrNameLst>
                                          <p:attrName>style.visibility</p:attrName>
                                        </p:attrNameLst>
                                      </p:cBhvr>
                                      <p:to>
                                        <p:strVal val="visible"/>
                                      </p:to>
                                    </p:set>
                                    <p:animEffect transition="in" filter="fade">
                                      <p:cBhvr>
                                        <p:cTn id="109" dur="500"/>
                                        <p:tgtEl>
                                          <p:spTgt spid="43"/>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fade">
                                      <p:cBhvr>
                                        <p:cTn id="114" dur="500"/>
                                        <p:tgtEl>
                                          <p:spTgt spid="15"/>
                                        </p:tgtEl>
                                      </p:cBhvr>
                                    </p:animEffect>
                                  </p:childTnLst>
                                </p:cTn>
                              </p:par>
                              <p:par>
                                <p:cTn id="115" presetID="10" presetClass="entr" presetSubtype="0" fill="hold" nodeType="withEffect">
                                  <p:stCondLst>
                                    <p:cond delay="0"/>
                                  </p:stCondLst>
                                  <p:childTnLst>
                                    <p:set>
                                      <p:cBhvr>
                                        <p:cTn id="116" dur="1" fill="hold">
                                          <p:stCondLst>
                                            <p:cond delay="0"/>
                                          </p:stCondLst>
                                        </p:cTn>
                                        <p:tgtEl>
                                          <p:spTgt spid="33"/>
                                        </p:tgtEl>
                                        <p:attrNameLst>
                                          <p:attrName>style.visibility</p:attrName>
                                        </p:attrNameLst>
                                      </p:cBhvr>
                                      <p:to>
                                        <p:strVal val="visible"/>
                                      </p:to>
                                    </p:set>
                                    <p:animEffect transition="in" filter="fade">
                                      <p:cBhvr>
                                        <p:cTn id="117" dur="500"/>
                                        <p:tgtEl>
                                          <p:spTgt spid="33"/>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6"/>
                                        </p:tgtEl>
                                        <p:attrNameLst>
                                          <p:attrName>style.visibility</p:attrName>
                                        </p:attrNameLst>
                                      </p:cBhvr>
                                      <p:to>
                                        <p:strVal val="visible"/>
                                      </p:to>
                                    </p:set>
                                    <p:animEffect transition="in" filter="fade">
                                      <p:cBhvr>
                                        <p:cTn id="120" dur="500"/>
                                        <p:tgtEl>
                                          <p:spTgt spid="16"/>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19"/>
                                        </p:tgtEl>
                                        <p:attrNameLst>
                                          <p:attrName>style.visibility</p:attrName>
                                        </p:attrNameLst>
                                      </p:cBhvr>
                                      <p:to>
                                        <p:strVal val="visible"/>
                                      </p:to>
                                    </p:set>
                                    <p:animEffect transition="in" filter="fade">
                                      <p:cBhvr>
                                        <p:cTn id="125" dur="500"/>
                                        <p:tgtEl>
                                          <p:spTgt spid="1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fade">
                                      <p:cBhvr>
                                        <p:cTn id="128" dur="500"/>
                                        <p:tgtEl>
                                          <p:spTgt spid="17"/>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25"/>
                                        </p:tgtEl>
                                        <p:attrNameLst>
                                          <p:attrName>style.visibility</p:attrName>
                                        </p:attrNameLst>
                                      </p:cBhvr>
                                      <p:to>
                                        <p:strVal val="visible"/>
                                      </p:to>
                                    </p:set>
                                    <p:animEffect transition="in" filter="fade">
                                      <p:cBhvr>
                                        <p:cTn id="133" dur="500"/>
                                        <p:tgtEl>
                                          <p:spTgt spid="25"/>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6"/>
                                        </p:tgtEl>
                                        <p:attrNameLst>
                                          <p:attrName>style.visibility</p:attrName>
                                        </p:attrNameLst>
                                      </p:cBhvr>
                                      <p:to>
                                        <p:strVal val="visible"/>
                                      </p:to>
                                    </p:set>
                                    <p:animEffect transition="in" filter="fade">
                                      <p:cBhvr>
                                        <p:cTn id="136" dur="500"/>
                                        <p:tgtEl>
                                          <p:spTgt spid="26"/>
                                        </p:tgtEl>
                                      </p:cBhvr>
                                    </p:animEffect>
                                  </p:childTnLst>
                                </p:cTn>
                              </p:par>
                              <p:par>
                                <p:cTn id="137" presetID="10" presetClass="entr" presetSubtype="0" fill="hold" nodeType="withEffect">
                                  <p:stCondLst>
                                    <p:cond delay="0"/>
                                  </p:stCondLst>
                                  <p:childTnLst>
                                    <p:set>
                                      <p:cBhvr>
                                        <p:cTn id="138" dur="1" fill="hold">
                                          <p:stCondLst>
                                            <p:cond delay="0"/>
                                          </p:stCondLst>
                                        </p:cTn>
                                        <p:tgtEl>
                                          <p:spTgt spid="31"/>
                                        </p:tgtEl>
                                        <p:attrNameLst>
                                          <p:attrName>style.visibility</p:attrName>
                                        </p:attrNameLst>
                                      </p:cBhvr>
                                      <p:to>
                                        <p:strVal val="visible"/>
                                      </p:to>
                                    </p:set>
                                    <p:animEffect transition="in" filter="fade">
                                      <p:cBhvr>
                                        <p:cTn id="139" dur="500"/>
                                        <p:tgtEl>
                                          <p:spTgt spid="31"/>
                                        </p:tgtEl>
                                      </p:cBhvr>
                                    </p:animEffect>
                                  </p:childTnLst>
                                </p:cTn>
                              </p:par>
                              <p:par>
                                <p:cTn id="140" presetID="10" presetClass="entr" presetSubtype="0" fill="hold" nodeType="with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fade">
                                      <p:cBhvr>
                                        <p:cTn id="142" dur="500"/>
                                        <p:tgtEl>
                                          <p:spTgt spid="30"/>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35"/>
                                        </p:tgtEl>
                                        <p:attrNameLst>
                                          <p:attrName>style.visibility</p:attrName>
                                        </p:attrNameLst>
                                      </p:cBhvr>
                                      <p:to>
                                        <p:strVal val="visible"/>
                                      </p:to>
                                    </p:set>
                                    <p:animEffect transition="in" filter="fade">
                                      <p:cBhvr>
                                        <p:cTn id="147" dur="500"/>
                                        <p:tgtEl>
                                          <p:spTgt spid="35"/>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3"/>
                                        </p:tgtEl>
                                        <p:attrNameLst>
                                          <p:attrName>style.visibility</p:attrName>
                                        </p:attrNameLst>
                                      </p:cBhvr>
                                      <p:to>
                                        <p:strVal val="visible"/>
                                      </p:to>
                                    </p:set>
                                    <p:animEffect transition="in" filter="fade">
                                      <p:cBhvr>
                                        <p:cTn id="1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animBg="1"/>
      <p:bldP spid="13" grpId="0" animBg="1"/>
      <p:bldP spid="15" grpId="0" animBg="1"/>
      <p:bldP spid="16" grpId="0"/>
      <p:bldP spid="17" grpId="0" animBg="1"/>
      <p:bldP spid="38" grpId="0"/>
      <p:bldP spid="40" grpId="0"/>
      <p:bldP spid="42" grpId="0"/>
      <p:bldP spid="43" grpId="0" animBg="1"/>
      <p:bldP spid="46" grpId="0"/>
      <p:bldP spid="19" grpId="0" animBg="1"/>
      <p:bldP spid="21" grpId="0"/>
      <p:bldP spid="22" grpId="0" animBg="1"/>
      <p:bldP spid="23" grpId="0"/>
      <p:bldP spid="5" grpId="0"/>
      <p:bldP spid="18" grpId="0"/>
      <p:bldP spid="25" grpId="0" animBg="1"/>
      <p:bldP spid="26" grpId="0"/>
      <p:bldP spid="35" grpId="0" animBg="1"/>
      <p:bldP spid="49" grpId="0" animBg="1"/>
      <p:bldP spid="5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4991-E881-F948-81D3-9F393DDCD12D}"/>
              </a:ext>
            </a:extLst>
          </p:cNvPr>
          <p:cNvSpPr>
            <a:spLocks noGrp="1"/>
          </p:cNvSpPr>
          <p:nvPr>
            <p:ph type="title"/>
          </p:nvPr>
        </p:nvSpPr>
        <p:spPr>
          <a:xfrm>
            <a:off x="156408" y="84703"/>
            <a:ext cx="6404189" cy="4473575"/>
          </a:xfrm>
        </p:spPr>
        <p:txBody>
          <a:bodyPr anchor="ctr"/>
          <a:lstStyle/>
          <a:p>
            <a:r>
              <a:rPr lang="en-US" sz="5400" dirty="0">
                <a:latin typeface="IBM Plex Sans" panose="020B0503050203000203" pitchFamily="34" charset="0"/>
              </a:rPr>
              <a:t>Watson Studio</a:t>
            </a:r>
          </a:p>
        </p:txBody>
      </p:sp>
      <p:sp>
        <p:nvSpPr>
          <p:cNvPr id="3" name="Slide Number Placeholder 2">
            <a:extLst>
              <a:ext uri="{FF2B5EF4-FFF2-40B4-BE49-F238E27FC236}">
                <a16:creationId xmlns:a16="http://schemas.microsoft.com/office/drawing/2014/main" id="{6679261F-9756-DB47-B9FB-F8F2E1211BEB}"/>
              </a:ext>
            </a:extLst>
          </p:cNvPr>
          <p:cNvSpPr>
            <a:spLocks noGrp="1"/>
          </p:cNvSpPr>
          <p:nvPr>
            <p:ph type="sldNum" sz="quarter" idx="10"/>
          </p:nvPr>
        </p:nvSpPr>
        <p:spPr>
          <a:xfrm>
            <a:off x="8822426" y="4848894"/>
            <a:ext cx="92974" cy="92333"/>
          </a:xfrm>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3FD999D4-B456-9943-89B7-30D56181CE18}" type="slidenum">
              <a:rPr kumimoji="0" lang="en-US" sz="600" b="0" i="0" u="none" strike="noStrike" kern="1200" cap="none" spc="0" normalizeH="0" baseline="0" noProof="0">
                <a:ln>
                  <a:noFill/>
                </a:ln>
                <a:solidFill>
                  <a:srgbClr val="000000"/>
                </a:solidFill>
                <a:effectLst/>
                <a:uLnTx/>
                <a:uFillTx/>
                <a:latin typeface="IBM Plex Sans"/>
                <a:sym typeface="IBM Plex Sans"/>
              </a:rPr>
              <a:pPr marL="0" marR="0" lvl="0" indent="0" algn="r" defTabSz="455474"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a:ln>
                <a:noFill/>
              </a:ln>
              <a:solidFill>
                <a:srgbClr val="000000"/>
              </a:solidFill>
              <a:effectLst/>
              <a:uLnTx/>
              <a:uFillTx/>
              <a:latin typeface="IBM Plex Sans"/>
              <a:sym typeface="IBM Plex Sans"/>
            </a:endParaRPr>
          </a:p>
        </p:txBody>
      </p:sp>
      <p:sp>
        <p:nvSpPr>
          <p:cNvPr id="6" name="TextBox 5">
            <a:extLst>
              <a:ext uri="{FF2B5EF4-FFF2-40B4-BE49-F238E27FC236}">
                <a16:creationId xmlns:a16="http://schemas.microsoft.com/office/drawing/2014/main" id="{F70CFE1B-4568-4DFC-B570-B77888F9F899}"/>
              </a:ext>
            </a:extLst>
          </p:cNvPr>
          <p:cNvSpPr txBox="1"/>
          <p:nvPr/>
        </p:nvSpPr>
        <p:spPr>
          <a:xfrm>
            <a:off x="4981287" y="66101"/>
            <a:ext cx="4223306" cy="507831"/>
          </a:xfrm>
          <a:prstGeom prst="rect">
            <a:avLst/>
          </a:prstGeom>
          <a:noFill/>
        </p:spPr>
        <p:txBody>
          <a:bodyPr wrap="square" rtlCol="0">
            <a:spAutoFit/>
          </a:bodyPr>
          <a:lstStyle/>
          <a:p>
            <a:r>
              <a:rPr lang="en-GB" dirty="0">
                <a:solidFill>
                  <a:schemeClr val="tx2">
                    <a:lumMod val="20000"/>
                    <a:lumOff val="80000"/>
                  </a:schemeClr>
                </a:solidFill>
                <a:latin typeface="Calibri" panose="020F0502020204030204"/>
              </a:rPr>
              <a:t>Sign up for IBM Cloud account: </a:t>
            </a:r>
            <a:r>
              <a:rPr lang="en-GB" dirty="0">
                <a:solidFill>
                  <a:schemeClr val="tx2">
                    <a:lumMod val="20000"/>
                    <a:lumOff val="80000"/>
                  </a:schemeClr>
                </a:solidFill>
              </a:rPr>
              <a:t>ibm.biz/covid-analysis </a:t>
            </a:r>
          </a:p>
          <a:p>
            <a:endParaRPr lang="en-GB" dirty="0">
              <a:solidFill>
                <a:schemeClr val="bg2"/>
              </a:solidFill>
              <a:latin typeface="Calibri" panose="020F0502020204030204"/>
            </a:endParaRPr>
          </a:p>
        </p:txBody>
      </p:sp>
    </p:spTree>
    <p:extLst>
      <p:ext uri="{BB962C8B-B14F-4D97-AF65-F5344CB8AC3E}">
        <p14:creationId xmlns:p14="http://schemas.microsoft.com/office/powerpoint/2010/main" val="3179846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6" name="Title 5">
            <a:extLst>
              <a:ext uri="{FF2B5EF4-FFF2-40B4-BE49-F238E27FC236}">
                <a16:creationId xmlns:a16="http://schemas.microsoft.com/office/drawing/2014/main" id="{6DC6EA75-EC3F-B541-BE76-92BAD905B402}"/>
              </a:ext>
            </a:extLst>
          </p:cNvPr>
          <p:cNvSpPr txBox="1">
            <a:spLocks/>
          </p:cNvSpPr>
          <p:nvPr/>
        </p:nvSpPr>
        <p:spPr>
          <a:xfrm>
            <a:off x="323538" y="178203"/>
            <a:ext cx="8462655" cy="70667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l" defTabSz="457178" rtl="0" eaLnBrk="1" fontAlgn="auto" latinLnBrk="0" hangingPunct="1">
              <a:lnSpc>
                <a:spcPct val="90000"/>
              </a:lnSpc>
              <a:spcBef>
                <a:spcPts val="0"/>
              </a:spcBef>
              <a:spcAft>
                <a:spcPts val="0"/>
              </a:spcAft>
              <a:buClrTx/>
              <a:buSzTx/>
              <a:buFontTx/>
              <a:buNone/>
              <a:tabLst/>
              <a:defRPr/>
            </a:pPr>
            <a:r>
              <a:rPr kumimoji="0" lang="en-US" sz="2500" b="0" i="0" u="none" strike="noStrike" kern="0" cap="none" spc="0" normalizeH="0" baseline="0" noProof="0" dirty="0">
                <a:ln>
                  <a:noFill/>
                </a:ln>
                <a:solidFill>
                  <a:srgbClr val="FFFFFF"/>
                </a:solidFill>
                <a:effectLst/>
                <a:uLnTx/>
                <a:uFillTx/>
                <a:latin typeface="IBM Plex Sans"/>
                <a:sym typeface="IBM Plex Sans"/>
              </a:rPr>
              <a:t>Watson Studio and Watson Machine Learning inject AI firepower into your business </a:t>
            </a:r>
          </a:p>
        </p:txBody>
      </p:sp>
      <p:sp>
        <p:nvSpPr>
          <p:cNvPr id="38" name="TextBox 37">
            <a:extLst>
              <a:ext uri="{FF2B5EF4-FFF2-40B4-BE49-F238E27FC236}">
                <a16:creationId xmlns:a16="http://schemas.microsoft.com/office/drawing/2014/main" id="{9617FA67-3A78-BA42-91BD-7750B67C15ED}"/>
              </a:ext>
            </a:extLst>
          </p:cNvPr>
          <p:cNvSpPr txBox="1"/>
          <p:nvPr/>
        </p:nvSpPr>
        <p:spPr>
          <a:xfrm>
            <a:off x="999541" y="1440689"/>
            <a:ext cx="4197860" cy="2398691"/>
          </a:xfrm>
          <a:prstGeom prst="rect">
            <a:avLst/>
          </a:prstGeom>
          <a:noFill/>
          <a:ln w="19050">
            <a:solidFill>
              <a:schemeClr val="accent5"/>
            </a:solidFill>
            <a:prstDash val="dash"/>
          </a:ln>
        </p:spPr>
        <p:txBody>
          <a:bodyPr wrap="square" rtlCol="0">
            <a:no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844" b="0" i="0" u="none" strike="noStrike" kern="1200" cap="none" spc="0" normalizeH="0" baseline="0" noProof="0" dirty="0">
              <a:ln>
                <a:noFill/>
              </a:ln>
              <a:solidFill>
                <a:srgbClr val="1FB3CF">
                  <a:lumMod val="50000"/>
                  <a:lumOff val="50000"/>
                </a:srgbClr>
              </a:solidFill>
              <a:effectLst/>
              <a:uLnTx/>
              <a:uFillTx/>
              <a:latin typeface="Calibri"/>
              <a:ea typeface="HelvNeue for IBM" charset="0"/>
              <a:cs typeface="HelvNeue for IBM" charset="0"/>
            </a:endParaRPr>
          </a:p>
        </p:txBody>
      </p:sp>
      <p:pic>
        <p:nvPicPr>
          <p:cNvPr id="40" name="Picture 2" descr="mage result for rstudio icon transparent">
            <a:extLst>
              <a:ext uri="{FF2B5EF4-FFF2-40B4-BE49-F238E27FC236}">
                <a16:creationId xmlns:a16="http://schemas.microsoft.com/office/drawing/2014/main" id="{6E4C1075-E06A-1F4F-980A-45DF60B96A9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72028" y="1871524"/>
            <a:ext cx="629459" cy="22119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mage result for jupyter notebookes icon transparent">
            <a:extLst>
              <a:ext uri="{FF2B5EF4-FFF2-40B4-BE49-F238E27FC236}">
                <a16:creationId xmlns:a16="http://schemas.microsoft.com/office/drawing/2014/main" id="{A3B1DE84-7449-E84B-BCB2-F381566DBB36}"/>
              </a:ext>
            </a:extLst>
          </p:cNvPr>
          <p:cNvPicPr>
            <a:picLocks noChangeAspect="1" noChangeArrowheads="1"/>
          </p:cNvPicPr>
          <p:nvPr/>
        </p:nvPicPr>
        <p:blipFill>
          <a:blip r:embed="rId4" cstate="screen">
            <a:lum bright="70000" contrast="-70000"/>
            <a:extLst>
              <a:ext uri="{28A0092B-C50C-407E-A947-70E740481C1C}">
                <a14:useLocalDpi xmlns:a14="http://schemas.microsoft.com/office/drawing/2010/main"/>
              </a:ext>
            </a:extLst>
          </a:blip>
          <a:srcRect/>
          <a:stretch>
            <a:fillRect/>
          </a:stretch>
        </p:blipFill>
        <p:spPr bwMode="auto">
          <a:xfrm>
            <a:off x="1205746" y="1809811"/>
            <a:ext cx="345570" cy="345570"/>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5372B47F-F24C-2742-9FF5-3F8822025B30}"/>
              </a:ext>
            </a:extLst>
          </p:cNvPr>
          <p:cNvSpPr/>
          <p:nvPr/>
        </p:nvSpPr>
        <p:spPr>
          <a:xfrm>
            <a:off x="1343523" y="2324055"/>
            <a:ext cx="1566668" cy="175711"/>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844" b="0" i="0" u="none" strike="noStrike" kern="1200" cap="none" spc="0" normalizeH="0" baseline="0" noProof="0" dirty="0">
                <a:ln>
                  <a:noFill/>
                </a:ln>
                <a:solidFill>
                  <a:srgbClr val="F8E5D9"/>
                </a:solidFill>
                <a:effectLst/>
                <a:uLnTx/>
                <a:uFillTx/>
                <a:latin typeface="Calibri"/>
                <a:cs typeface="Calibri"/>
              </a:rPr>
              <a:t>Machine Learning Runtimes</a:t>
            </a:r>
          </a:p>
        </p:txBody>
      </p:sp>
      <p:pic>
        <p:nvPicPr>
          <p:cNvPr id="53" name="Picture 6" descr="mage result for scikit learn icon transparent">
            <a:extLst>
              <a:ext uri="{FF2B5EF4-FFF2-40B4-BE49-F238E27FC236}">
                <a16:creationId xmlns:a16="http://schemas.microsoft.com/office/drawing/2014/main" id="{42DE6D97-417D-4348-9D40-66AAF5BD061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02380" y="2558427"/>
            <a:ext cx="327648" cy="327648"/>
          </a:xfrm>
          <a:prstGeom prst="rect">
            <a:avLst/>
          </a:prstGeom>
          <a:noFill/>
          <a:ln>
            <a:noFill/>
          </a:ln>
        </p:spPr>
      </p:pic>
      <p:pic>
        <p:nvPicPr>
          <p:cNvPr id="54" name="Picture 53" descr="mage result for xg boost icon transparent">
            <a:extLst>
              <a:ext uri="{FF2B5EF4-FFF2-40B4-BE49-F238E27FC236}">
                <a16:creationId xmlns:a16="http://schemas.microsoft.com/office/drawing/2014/main" id="{9A3A1C5A-96E2-C648-9E35-17F2C219905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151883" y="2622130"/>
            <a:ext cx="359617" cy="138382"/>
          </a:xfrm>
          <a:prstGeom prst="rect">
            <a:avLst/>
          </a:prstGeom>
          <a:noFill/>
          <a:ln>
            <a:noFill/>
          </a:ln>
        </p:spPr>
      </p:pic>
      <p:pic>
        <p:nvPicPr>
          <p:cNvPr id="56" name="Picture 10" descr="mage result for Spark MLlib icon transparent">
            <a:extLst>
              <a:ext uri="{FF2B5EF4-FFF2-40B4-BE49-F238E27FC236}">
                <a16:creationId xmlns:a16="http://schemas.microsoft.com/office/drawing/2014/main" id="{75545D67-DB5A-1641-AB25-1F25F881C9BA}"/>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587990" y="2598769"/>
            <a:ext cx="275545" cy="248663"/>
          </a:xfrm>
          <a:prstGeom prst="rect">
            <a:avLst/>
          </a:prstGeom>
          <a:noFill/>
          <a:ln>
            <a:noFill/>
          </a:ln>
        </p:spPr>
      </p:pic>
      <p:pic>
        <p:nvPicPr>
          <p:cNvPr id="58" name="Picture 57" descr="mage result for Spark MLlib icon transparent">
            <a:extLst>
              <a:ext uri="{FF2B5EF4-FFF2-40B4-BE49-F238E27FC236}">
                <a16:creationId xmlns:a16="http://schemas.microsoft.com/office/drawing/2014/main" id="{B65F9CE1-2540-7349-A388-8453F1D1BB3A}"/>
              </a:ext>
            </a:extLst>
          </p:cNvPr>
          <p:cNvPicPr>
            <a:picLocks noChangeAspect="1" noChangeArrowheads="1"/>
          </p:cNvPicPr>
          <p:nvPr/>
        </p:nvPicPr>
        <p:blipFill>
          <a:blip r:embed="rId8" cstate="screen">
            <a:lum bright="70000" contrast="-70000"/>
            <a:extLst>
              <a:ext uri="{28A0092B-C50C-407E-A947-70E740481C1C}">
                <a14:useLocalDpi xmlns:a14="http://schemas.microsoft.com/office/drawing/2010/main"/>
              </a:ext>
            </a:extLst>
          </a:blip>
          <a:srcRect/>
          <a:stretch>
            <a:fillRect/>
          </a:stretch>
        </p:blipFill>
        <p:spPr bwMode="auto">
          <a:xfrm>
            <a:off x="1158514" y="2592913"/>
            <a:ext cx="370018" cy="196818"/>
          </a:xfrm>
          <a:prstGeom prst="rect">
            <a:avLst/>
          </a:prstGeom>
          <a:noFill/>
          <a:ln>
            <a:noFill/>
          </a:ln>
        </p:spPr>
      </p:pic>
      <p:grpSp>
        <p:nvGrpSpPr>
          <p:cNvPr id="61" name="Group 60">
            <a:extLst>
              <a:ext uri="{FF2B5EF4-FFF2-40B4-BE49-F238E27FC236}">
                <a16:creationId xmlns:a16="http://schemas.microsoft.com/office/drawing/2014/main" id="{5FDFDBBD-4E09-6F4C-9D63-C53E7CD7D448}"/>
              </a:ext>
            </a:extLst>
          </p:cNvPr>
          <p:cNvGrpSpPr/>
          <p:nvPr/>
        </p:nvGrpSpPr>
        <p:grpSpPr>
          <a:xfrm>
            <a:off x="3194903" y="2331844"/>
            <a:ext cx="1812973" cy="535013"/>
            <a:chOff x="3292803" y="2539631"/>
            <a:chExt cx="2785188" cy="951134"/>
          </a:xfrm>
          <a:noFill/>
        </p:grpSpPr>
        <p:sp>
          <p:nvSpPr>
            <p:cNvPr id="62" name="Rectangle 61">
              <a:extLst>
                <a:ext uri="{FF2B5EF4-FFF2-40B4-BE49-F238E27FC236}">
                  <a16:creationId xmlns:a16="http://schemas.microsoft.com/office/drawing/2014/main" id="{ED5FCF2F-E2A4-7640-AF07-DEEB2EB71CEE}"/>
                </a:ext>
              </a:extLst>
            </p:cNvPr>
            <p:cNvSpPr/>
            <p:nvPr/>
          </p:nvSpPr>
          <p:spPr>
            <a:xfrm>
              <a:off x="3292803" y="2539631"/>
              <a:ext cx="2785188" cy="312375"/>
            </a:xfrm>
            <a:prstGeom prst="rect">
              <a:avLst/>
            </a:prstGeom>
            <a:grp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844" b="0" i="0" u="none" strike="noStrike" kern="1200" cap="none" spc="0" normalizeH="0" baseline="0" noProof="0" dirty="0">
                  <a:ln>
                    <a:noFill/>
                  </a:ln>
                  <a:solidFill>
                    <a:srgbClr val="F8E5D9"/>
                  </a:solidFill>
                  <a:effectLst/>
                  <a:uLnTx/>
                  <a:uFillTx/>
                  <a:latin typeface="Calibri"/>
                  <a:cs typeface="Calibri"/>
                </a:rPr>
                <a:t>Deep Learning Runtimes</a:t>
              </a:r>
            </a:p>
          </p:txBody>
        </p:sp>
        <p:pic>
          <p:nvPicPr>
            <p:cNvPr id="63" name="Picture 12" descr="mage result for Tensorflow icon transparent">
              <a:extLst>
                <a:ext uri="{FF2B5EF4-FFF2-40B4-BE49-F238E27FC236}">
                  <a16:creationId xmlns:a16="http://schemas.microsoft.com/office/drawing/2014/main" id="{DA021C98-52BF-5A47-B45E-EF96B1601F94}"/>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446060" y="3036768"/>
              <a:ext cx="468863" cy="382062"/>
            </a:xfrm>
            <a:prstGeom prst="rect">
              <a:avLst/>
            </a:prstGeom>
            <a:grpFill/>
            <a:ln>
              <a:noFill/>
            </a:ln>
          </p:spPr>
        </p:pic>
        <p:pic>
          <p:nvPicPr>
            <p:cNvPr id="65" name="Picture 64">
              <a:extLst>
                <a:ext uri="{FF2B5EF4-FFF2-40B4-BE49-F238E27FC236}">
                  <a16:creationId xmlns:a16="http://schemas.microsoft.com/office/drawing/2014/main" id="{F937FCFE-3A4F-1F48-9E1A-F618FEA9938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51724" y="3327165"/>
              <a:ext cx="517334" cy="163600"/>
            </a:xfrm>
            <a:prstGeom prst="rect">
              <a:avLst/>
            </a:prstGeom>
            <a:grpFill/>
            <a:ln>
              <a:noFill/>
            </a:ln>
          </p:spPr>
        </p:pic>
        <p:pic>
          <p:nvPicPr>
            <p:cNvPr id="66" name="Picture 65">
              <a:extLst>
                <a:ext uri="{FF2B5EF4-FFF2-40B4-BE49-F238E27FC236}">
                  <a16:creationId xmlns:a16="http://schemas.microsoft.com/office/drawing/2014/main" id="{1957A8A4-4532-354B-B7BF-F714907B60B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317846" y="3086537"/>
              <a:ext cx="662310" cy="336251"/>
            </a:xfrm>
            <a:prstGeom prst="rect">
              <a:avLst/>
            </a:prstGeom>
            <a:grpFill/>
            <a:ln>
              <a:noFill/>
            </a:ln>
          </p:spPr>
        </p:pic>
      </p:grpSp>
      <p:pic>
        <p:nvPicPr>
          <p:cNvPr id="67" name="Picture 66" descr="mage result for docker icon transparent">
            <a:extLst>
              <a:ext uri="{FF2B5EF4-FFF2-40B4-BE49-F238E27FC236}">
                <a16:creationId xmlns:a16="http://schemas.microsoft.com/office/drawing/2014/main" id="{40634A08-0641-0841-AA6D-CB38FFE6DD96}"/>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85846" y="3141511"/>
            <a:ext cx="333327" cy="29721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2" descr="mage result for kubernetes icon transparent">
            <a:extLst>
              <a:ext uri="{FF2B5EF4-FFF2-40B4-BE49-F238E27FC236}">
                <a16:creationId xmlns:a16="http://schemas.microsoft.com/office/drawing/2014/main" id="{A7080E8D-5DDD-7A4B-A109-45B0D5E1F93B}"/>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161967" y="3473834"/>
            <a:ext cx="381083" cy="326641"/>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C6D121DC-CD15-504E-83C3-34C337146D20}"/>
              </a:ext>
            </a:extLst>
          </p:cNvPr>
          <p:cNvSpPr txBox="1"/>
          <p:nvPr/>
        </p:nvSpPr>
        <p:spPr>
          <a:xfrm>
            <a:off x="1532430" y="1446802"/>
            <a:ext cx="3173753" cy="222240"/>
          </a:xfrm>
          <a:prstGeom prst="rect">
            <a:avLst/>
          </a:prstGeom>
          <a:noFill/>
          <a:ln w="19050">
            <a:noFill/>
          </a:ln>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844" b="0" i="0" u="none" strike="noStrike" kern="1200" cap="none" spc="0" normalizeH="0" baseline="0" noProof="0" dirty="0">
                <a:ln>
                  <a:noFill/>
                </a:ln>
                <a:solidFill>
                  <a:srgbClr val="F8E5D9"/>
                </a:solidFill>
                <a:effectLst/>
                <a:uLnTx/>
                <a:uFillTx/>
                <a:latin typeface="Calibri"/>
                <a:ea typeface="HelvNeue for IBM" charset="0"/>
                <a:cs typeface="HelvNeue for IBM" charset="0"/>
              </a:rPr>
              <a:t>Authoring Tools</a:t>
            </a:r>
          </a:p>
        </p:txBody>
      </p:sp>
      <p:sp>
        <p:nvSpPr>
          <p:cNvPr id="71" name="TextBox 70">
            <a:extLst>
              <a:ext uri="{FF2B5EF4-FFF2-40B4-BE49-F238E27FC236}">
                <a16:creationId xmlns:a16="http://schemas.microsoft.com/office/drawing/2014/main" id="{5B444921-C62B-914F-900A-6CEDA8124439}"/>
              </a:ext>
            </a:extLst>
          </p:cNvPr>
          <p:cNvSpPr txBox="1"/>
          <p:nvPr/>
        </p:nvSpPr>
        <p:spPr>
          <a:xfrm>
            <a:off x="1074179" y="2937347"/>
            <a:ext cx="1526146" cy="207749"/>
          </a:xfrm>
          <a:prstGeom prst="rect">
            <a:avLst/>
          </a:prstGeom>
          <a:noFill/>
          <a:ln w="19050">
            <a:noFill/>
          </a:ln>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rgbClr val="F8E5D9"/>
                </a:solidFill>
                <a:effectLst/>
                <a:uLnTx/>
                <a:uFillTx/>
                <a:latin typeface="Calibri"/>
                <a:ea typeface="HelvNeue for IBM" charset="0"/>
                <a:cs typeface="HelvNeue for IBM" charset="0"/>
              </a:rPr>
              <a:t>Scalable &amp; modern infrastructure</a:t>
            </a:r>
          </a:p>
        </p:txBody>
      </p:sp>
      <p:cxnSp>
        <p:nvCxnSpPr>
          <p:cNvPr id="72" name="Straight Connector 71">
            <a:extLst>
              <a:ext uri="{FF2B5EF4-FFF2-40B4-BE49-F238E27FC236}">
                <a16:creationId xmlns:a16="http://schemas.microsoft.com/office/drawing/2014/main" id="{2820E379-50C2-C145-986A-BC3FDD3A8AB2}"/>
              </a:ext>
            </a:extLst>
          </p:cNvPr>
          <p:cNvCxnSpPr/>
          <p:nvPr/>
        </p:nvCxnSpPr>
        <p:spPr>
          <a:xfrm>
            <a:off x="1169417" y="2507554"/>
            <a:ext cx="1885263" cy="3423"/>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AE6F78A3-DCD3-1946-93A0-E06C14751F49}"/>
              </a:ext>
            </a:extLst>
          </p:cNvPr>
          <p:cNvCxnSpPr/>
          <p:nvPr/>
        </p:nvCxnSpPr>
        <p:spPr>
          <a:xfrm>
            <a:off x="1154402" y="2937173"/>
            <a:ext cx="3853474" cy="0"/>
          </a:xfrm>
          <a:prstGeom prst="line">
            <a:avLst/>
          </a:prstGeom>
          <a:ln w="19050">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48EA533D-827A-AC41-ACE9-433A271E1E63}"/>
              </a:ext>
            </a:extLst>
          </p:cNvPr>
          <p:cNvCxnSpPr/>
          <p:nvPr/>
        </p:nvCxnSpPr>
        <p:spPr>
          <a:xfrm flipV="1">
            <a:off x="3297232" y="2508260"/>
            <a:ext cx="1710644" cy="6146"/>
          </a:xfrm>
          <a:prstGeom prst="line">
            <a:avLst/>
          </a:prstGeom>
          <a:ln w="19050">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5B0DE1AC-9F2C-AA4B-BAEA-903CA599D472}"/>
              </a:ext>
            </a:extLst>
          </p:cNvPr>
          <p:cNvCxnSpPr>
            <a:cxnSpLocks/>
          </p:cNvCxnSpPr>
          <p:nvPr/>
        </p:nvCxnSpPr>
        <p:spPr>
          <a:xfrm>
            <a:off x="1113841" y="2310353"/>
            <a:ext cx="3894035" cy="4222"/>
          </a:xfrm>
          <a:prstGeom prst="line">
            <a:avLst/>
          </a:prstGeom>
          <a:ln w="19050">
            <a:solidFill>
              <a:srgbClr val="FFFFFF"/>
            </a:solidFill>
          </a:ln>
        </p:spPr>
        <p:style>
          <a:lnRef idx="2">
            <a:schemeClr val="accent1"/>
          </a:lnRef>
          <a:fillRef idx="0">
            <a:schemeClr val="accent1"/>
          </a:fillRef>
          <a:effectRef idx="1">
            <a:schemeClr val="accent1"/>
          </a:effectRef>
          <a:fontRef idx="minor">
            <a:schemeClr val="tx1"/>
          </a:fontRef>
        </p:style>
      </p:cxnSp>
      <p:pic>
        <p:nvPicPr>
          <p:cNvPr id="76" name="Picture 75">
            <a:extLst>
              <a:ext uri="{FF2B5EF4-FFF2-40B4-BE49-F238E27FC236}">
                <a16:creationId xmlns:a16="http://schemas.microsoft.com/office/drawing/2014/main" id="{010899FE-25F7-194A-940B-CDEE838997EF}"/>
              </a:ext>
            </a:extLst>
          </p:cNvPr>
          <p:cNvPicPr>
            <a:picLocks noChangeAspect="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22199" y="1775160"/>
            <a:ext cx="438659" cy="394238"/>
          </a:xfrm>
          <a:prstGeom prst="rect">
            <a:avLst/>
          </a:prstGeom>
        </p:spPr>
      </p:pic>
      <p:pic>
        <p:nvPicPr>
          <p:cNvPr id="77" name="Picture 76" descr="hAsset 5@2x.png">
            <a:extLst>
              <a:ext uri="{FF2B5EF4-FFF2-40B4-BE49-F238E27FC236}">
                <a16:creationId xmlns:a16="http://schemas.microsoft.com/office/drawing/2014/main" id="{F3CD4EB9-C564-8C4F-91FC-486333583DE6}"/>
              </a:ext>
            </a:extLst>
          </p:cNvPr>
          <p:cNvPicPr>
            <a:picLocks noChangeAspect="1"/>
          </p:cNvPicPr>
          <p:nvPr/>
        </p:nvPicPr>
        <p:blipFill>
          <a:blip r:embed="rId15" cstate="screen">
            <a:lum bright="70000" contrast="-70000"/>
            <a:extLst>
              <a:ext uri="{28A0092B-C50C-407E-A947-70E740481C1C}">
                <a14:useLocalDpi xmlns:a14="http://schemas.microsoft.com/office/drawing/2010/main"/>
              </a:ext>
            </a:extLst>
          </a:blip>
          <a:stretch>
            <a:fillRect/>
          </a:stretch>
        </p:blipFill>
        <p:spPr>
          <a:xfrm>
            <a:off x="3273334" y="1780001"/>
            <a:ext cx="381000" cy="377190"/>
          </a:xfrm>
          <a:prstGeom prst="rect">
            <a:avLst/>
          </a:prstGeom>
        </p:spPr>
      </p:pic>
      <p:pic>
        <p:nvPicPr>
          <p:cNvPr id="80" name="Picture 79">
            <a:extLst>
              <a:ext uri="{FF2B5EF4-FFF2-40B4-BE49-F238E27FC236}">
                <a16:creationId xmlns:a16="http://schemas.microsoft.com/office/drawing/2014/main" id="{27C83AC8-260B-E042-BA09-4CA1563ECDB5}"/>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591441" y="1691821"/>
            <a:ext cx="258179" cy="344239"/>
          </a:xfrm>
          <a:prstGeom prst="rect">
            <a:avLst/>
          </a:prstGeom>
        </p:spPr>
      </p:pic>
      <p:sp>
        <p:nvSpPr>
          <p:cNvPr id="81" name="TextBox 80">
            <a:extLst>
              <a:ext uri="{FF2B5EF4-FFF2-40B4-BE49-F238E27FC236}">
                <a16:creationId xmlns:a16="http://schemas.microsoft.com/office/drawing/2014/main" id="{A0000E3A-3278-D640-9627-EB8BABADCC77}"/>
              </a:ext>
            </a:extLst>
          </p:cNvPr>
          <p:cNvSpPr txBox="1"/>
          <p:nvPr/>
        </p:nvSpPr>
        <p:spPr>
          <a:xfrm>
            <a:off x="4478043" y="2017419"/>
            <a:ext cx="598576" cy="27699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8E5D9"/>
                </a:solidFill>
                <a:effectLst/>
                <a:uLnTx/>
                <a:uFillTx/>
                <a:latin typeface="Calibri"/>
                <a:cs typeface="Calibri"/>
              </a:rPr>
              <a:t>Decision Optimization</a:t>
            </a:r>
          </a:p>
        </p:txBody>
      </p:sp>
      <p:sp>
        <p:nvSpPr>
          <p:cNvPr id="84" name="TextBox 83">
            <a:extLst>
              <a:ext uri="{FF2B5EF4-FFF2-40B4-BE49-F238E27FC236}">
                <a16:creationId xmlns:a16="http://schemas.microsoft.com/office/drawing/2014/main" id="{0634919F-F4B8-4D4B-AA24-FB7B0B746102}"/>
              </a:ext>
            </a:extLst>
          </p:cNvPr>
          <p:cNvSpPr txBox="1"/>
          <p:nvPr/>
        </p:nvSpPr>
        <p:spPr>
          <a:xfrm>
            <a:off x="5305971" y="1440689"/>
            <a:ext cx="2303981" cy="2398691"/>
          </a:xfrm>
          <a:prstGeom prst="rect">
            <a:avLst/>
          </a:prstGeom>
          <a:noFill/>
          <a:ln w="19050">
            <a:solidFill>
              <a:schemeClr val="accent5"/>
            </a:solidFill>
            <a:prstDash val="dash"/>
          </a:ln>
        </p:spPr>
        <p:txBody>
          <a:bodyPr wrap="square" rtlCol="0">
            <a:no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844" b="0" i="0" u="none" strike="noStrike" kern="1200" cap="none" spc="0" normalizeH="0" baseline="0" noProof="0" dirty="0">
              <a:ln>
                <a:noFill/>
              </a:ln>
              <a:solidFill>
                <a:srgbClr val="1FB3CF">
                  <a:lumMod val="50000"/>
                  <a:lumOff val="50000"/>
                </a:srgbClr>
              </a:solidFill>
              <a:effectLst/>
              <a:uLnTx/>
              <a:uFillTx/>
              <a:latin typeface="Calibri"/>
              <a:ea typeface="HelvNeue for IBM" charset="0"/>
              <a:cs typeface="HelvNeue for IBM" charset="0"/>
            </a:endParaRPr>
          </a:p>
        </p:txBody>
      </p:sp>
      <p:sp>
        <p:nvSpPr>
          <p:cNvPr id="87" name="TextBox 86">
            <a:extLst>
              <a:ext uri="{FF2B5EF4-FFF2-40B4-BE49-F238E27FC236}">
                <a16:creationId xmlns:a16="http://schemas.microsoft.com/office/drawing/2014/main" id="{D0DDC420-B402-1D4D-8EE9-C2C53183AA5A}"/>
              </a:ext>
            </a:extLst>
          </p:cNvPr>
          <p:cNvSpPr txBox="1"/>
          <p:nvPr/>
        </p:nvSpPr>
        <p:spPr>
          <a:xfrm>
            <a:off x="5328884" y="1442311"/>
            <a:ext cx="2228062" cy="222240"/>
          </a:xfrm>
          <a:prstGeom prst="rect">
            <a:avLst/>
          </a:prstGeom>
          <a:noFill/>
          <a:ln w="19050">
            <a:noFill/>
          </a:ln>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844" b="0" i="0" u="none" strike="noStrike" kern="1200" cap="none" spc="0" normalizeH="0" baseline="0" noProof="0" dirty="0">
                <a:ln>
                  <a:noFill/>
                </a:ln>
                <a:solidFill>
                  <a:srgbClr val="F8E5D9"/>
                </a:solidFill>
                <a:effectLst/>
                <a:uLnTx/>
                <a:uFillTx/>
                <a:latin typeface="Calibri"/>
                <a:ea typeface="HelvNeue for IBM" charset="0"/>
                <a:cs typeface="HelvNeue for IBM" charset="0"/>
              </a:rPr>
              <a:t>Operationalize</a:t>
            </a:r>
          </a:p>
        </p:txBody>
      </p:sp>
      <p:cxnSp>
        <p:nvCxnSpPr>
          <p:cNvPr id="88" name="Straight Connector 87">
            <a:extLst>
              <a:ext uri="{FF2B5EF4-FFF2-40B4-BE49-F238E27FC236}">
                <a16:creationId xmlns:a16="http://schemas.microsoft.com/office/drawing/2014/main" id="{CEC83490-820C-5947-9F88-46A2B6FA5FBE}"/>
              </a:ext>
            </a:extLst>
          </p:cNvPr>
          <p:cNvCxnSpPr>
            <a:cxnSpLocks/>
          </p:cNvCxnSpPr>
          <p:nvPr/>
        </p:nvCxnSpPr>
        <p:spPr>
          <a:xfrm>
            <a:off x="5347166" y="2339495"/>
            <a:ext cx="2209780"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171CBC3A-BBD5-1248-8A12-697E1803EC29}"/>
              </a:ext>
            </a:extLst>
          </p:cNvPr>
          <p:cNvCxnSpPr>
            <a:cxnSpLocks/>
          </p:cNvCxnSpPr>
          <p:nvPr/>
        </p:nvCxnSpPr>
        <p:spPr>
          <a:xfrm>
            <a:off x="5347166" y="2927148"/>
            <a:ext cx="2209780"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675A8287-B10D-8342-8B17-FB6971A1E724}"/>
              </a:ext>
            </a:extLst>
          </p:cNvPr>
          <p:cNvSpPr/>
          <p:nvPr/>
        </p:nvSpPr>
        <p:spPr>
          <a:xfrm>
            <a:off x="5709680" y="2326143"/>
            <a:ext cx="1566668" cy="175711"/>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844" b="0" i="0" u="none" strike="noStrike" kern="1200" cap="none" spc="0" normalizeH="0" baseline="0" noProof="0" dirty="0">
                <a:ln>
                  <a:noFill/>
                </a:ln>
                <a:solidFill>
                  <a:srgbClr val="F8E5D9"/>
                </a:solidFill>
                <a:effectLst/>
                <a:uLnTx/>
                <a:uFillTx/>
                <a:latin typeface="Calibri"/>
                <a:cs typeface="Calibri"/>
              </a:rPr>
              <a:t>Deployment methods</a:t>
            </a:r>
          </a:p>
        </p:txBody>
      </p:sp>
      <p:pic>
        <p:nvPicPr>
          <p:cNvPr id="93" name="Picture 92">
            <a:extLst>
              <a:ext uri="{FF2B5EF4-FFF2-40B4-BE49-F238E27FC236}">
                <a16:creationId xmlns:a16="http://schemas.microsoft.com/office/drawing/2014/main" id="{36D73509-26D3-D149-90F9-0E0CD53294CC}"/>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569430" y="2539292"/>
            <a:ext cx="355283" cy="355283"/>
          </a:xfrm>
          <a:prstGeom prst="rect">
            <a:avLst/>
          </a:prstGeom>
        </p:spPr>
      </p:pic>
      <p:grpSp>
        <p:nvGrpSpPr>
          <p:cNvPr id="5" name="Group 4">
            <a:extLst>
              <a:ext uri="{FF2B5EF4-FFF2-40B4-BE49-F238E27FC236}">
                <a16:creationId xmlns:a16="http://schemas.microsoft.com/office/drawing/2014/main" id="{990BED1E-A549-B64C-ADED-7AF6A5BB92BF}"/>
              </a:ext>
            </a:extLst>
          </p:cNvPr>
          <p:cNvGrpSpPr/>
          <p:nvPr/>
        </p:nvGrpSpPr>
        <p:grpSpPr>
          <a:xfrm>
            <a:off x="6271944" y="2567250"/>
            <a:ext cx="355283" cy="457361"/>
            <a:chOff x="9202888" y="4108070"/>
            <a:chExt cx="568453" cy="731778"/>
          </a:xfrm>
        </p:grpSpPr>
        <p:pic>
          <p:nvPicPr>
            <p:cNvPr id="94" name="Picture 93">
              <a:extLst>
                <a:ext uri="{FF2B5EF4-FFF2-40B4-BE49-F238E27FC236}">
                  <a16:creationId xmlns:a16="http://schemas.microsoft.com/office/drawing/2014/main" id="{A74CB557-D17E-8E49-8D50-46C3571321E6}"/>
                </a:ext>
              </a:extLst>
            </p:cNvPr>
            <p:cNvPicPr>
              <a:picLocks noChangeAspect="1"/>
            </p:cNvPicPr>
            <p:nvPr/>
          </p:nvPicPr>
          <p:blipFill>
            <a:blip r:embed="rId18" cstate="screen">
              <a:clrChange>
                <a:clrFrom>
                  <a:srgbClr val="EEEEEE"/>
                </a:clrFrom>
                <a:clrTo>
                  <a:srgbClr val="EEEEEE">
                    <a:alpha val="0"/>
                  </a:srgbClr>
                </a:clrTo>
              </a:clrChange>
              <a:extLst>
                <a:ext uri="{28A0092B-C50C-407E-A947-70E740481C1C}">
                  <a14:useLocalDpi xmlns:a14="http://schemas.microsoft.com/office/drawing/2010/main"/>
                </a:ext>
              </a:extLst>
            </a:blip>
            <a:stretch>
              <a:fillRect/>
            </a:stretch>
          </p:blipFill>
          <p:spPr>
            <a:xfrm>
              <a:off x="9293609" y="4108070"/>
              <a:ext cx="360376" cy="320334"/>
            </a:xfrm>
            <a:prstGeom prst="rect">
              <a:avLst/>
            </a:prstGeom>
          </p:spPr>
        </p:pic>
        <p:sp>
          <p:nvSpPr>
            <p:cNvPr id="95" name="TextBox 94">
              <a:extLst>
                <a:ext uri="{FF2B5EF4-FFF2-40B4-BE49-F238E27FC236}">
                  <a16:creationId xmlns:a16="http://schemas.microsoft.com/office/drawing/2014/main" id="{136EBE27-3BE1-1C4C-9D06-C8DCF299D64D}"/>
                </a:ext>
              </a:extLst>
            </p:cNvPr>
            <p:cNvSpPr txBox="1"/>
            <p:nvPr/>
          </p:nvSpPr>
          <p:spPr>
            <a:xfrm>
              <a:off x="9202888" y="4396649"/>
              <a:ext cx="568453" cy="44319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8E5D9"/>
                  </a:solidFill>
                  <a:effectLst/>
                  <a:uLnTx/>
                  <a:uFillTx/>
                  <a:latin typeface="Calibri"/>
                  <a:cs typeface="Calibri"/>
                </a:rPr>
                <a:t>Batch</a:t>
              </a:r>
            </a:p>
          </p:txBody>
        </p:sp>
      </p:grpSp>
      <p:grpSp>
        <p:nvGrpSpPr>
          <p:cNvPr id="4" name="Group 3">
            <a:extLst>
              <a:ext uri="{FF2B5EF4-FFF2-40B4-BE49-F238E27FC236}">
                <a16:creationId xmlns:a16="http://schemas.microsoft.com/office/drawing/2014/main" id="{7B709A59-22B7-EF48-AE71-804C371FFA46}"/>
              </a:ext>
            </a:extLst>
          </p:cNvPr>
          <p:cNvGrpSpPr/>
          <p:nvPr/>
        </p:nvGrpSpPr>
        <p:grpSpPr>
          <a:xfrm>
            <a:off x="6949407" y="2558863"/>
            <a:ext cx="355283" cy="398835"/>
            <a:chOff x="9801117" y="4051894"/>
            <a:chExt cx="568453" cy="638136"/>
          </a:xfrm>
        </p:grpSpPr>
        <p:pic>
          <p:nvPicPr>
            <p:cNvPr id="96" name="Picture 95">
              <a:extLst>
                <a:ext uri="{FF2B5EF4-FFF2-40B4-BE49-F238E27FC236}">
                  <a16:creationId xmlns:a16="http://schemas.microsoft.com/office/drawing/2014/main" id="{5CFE9A9D-5F0B-3747-9BCC-A18D519E00FA}"/>
                </a:ext>
              </a:extLst>
            </p:cNvPr>
            <p:cNvPicPr>
              <a:picLocks noChangeAspect="1"/>
            </p:cNvPicPr>
            <p:nvPr/>
          </p:nvPicPr>
          <p:blipFill>
            <a:blip r:embed="rId19" cstate="screen">
              <a:lum bright="70000" contrast="-70000"/>
              <a:extLst>
                <a:ext uri="{28A0092B-C50C-407E-A947-70E740481C1C}">
                  <a14:useLocalDpi xmlns:a14="http://schemas.microsoft.com/office/drawing/2010/main"/>
                </a:ext>
              </a:extLst>
            </a:blip>
            <a:stretch>
              <a:fillRect/>
            </a:stretch>
          </p:blipFill>
          <p:spPr>
            <a:xfrm>
              <a:off x="9894009" y="4051894"/>
              <a:ext cx="360376" cy="360376"/>
            </a:xfrm>
            <a:prstGeom prst="rect">
              <a:avLst/>
            </a:prstGeom>
          </p:spPr>
        </p:pic>
        <p:sp>
          <p:nvSpPr>
            <p:cNvPr id="97" name="TextBox 96">
              <a:extLst>
                <a:ext uri="{FF2B5EF4-FFF2-40B4-BE49-F238E27FC236}">
                  <a16:creationId xmlns:a16="http://schemas.microsoft.com/office/drawing/2014/main" id="{4FF23D61-BA72-D04A-9A7D-2DABBDF1CE81}"/>
                </a:ext>
              </a:extLst>
            </p:cNvPr>
            <p:cNvSpPr txBox="1"/>
            <p:nvPr/>
          </p:nvSpPr>
          <p:spPr>
            <a:xfrm>
              <a:off x="9801117" y="4394564"/>
              <a:ext cx="568453" cy="295466"/>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8E5D9"/>
                  </a:solidFill>
                  <a:effectLst/>
                  <a:uLnTx/>
                  <a:uFillTx/>
                  <a:latin typeface="Calibri"/>
                  <a:cs typeface="Calibri"/>
                </a:rPr>
                <a:t>Edge</a:t>
              </a:r>
            </a:p>
          </p:txBody>
        </p:sp>
      </p:grpSp>
      <p:grpSp>
        <p:nvGrpSpPr>
          <p:cNvPr id="7" name="Group 6">
            <a:extLst>
              <a:ext uri="{FF2B5EF4-FFF2-40B4-BE49-F238E27FC236}">
                <a16:creationId xmlns:a16="http://schemas.microsoft.com/office/drawing/2014/main" id="{DE175FC6-9F13-1140-B2C5-BEA103FF9E5E}"/>
              </a:ext>
            </a:extLst>
          </p:cNvPr>
          <p:cNvGrpSpPr/>
          <p:nvPr/>
        </p:nvGrpSpPr>
        <p:grpSpPr>
          <a:xfrm>
            <a:off x="5400090" y="1718439"/>
            <a:ext cx="598576" cy="608566"/>
            <a:chOff x="8472859" y="2818967"/>
            <a:chExt cx="957722" cy="973705"/>
          </a:xfrm>
        </p:grpSpPr>
        <p:pic>
          <p:nvPicPr>
            <p:cNvPr id="104" name="Picture 103">
              <a:extLst>
                <a:ext uri="{FF2B5EF4-FFF2-40B4-BE49-F238E27FC236}">
                  <a16:creationId xmlns:a16="http://schemas.microsoft.com/office/drawing/2014/main" id="{7BAF6663-B225-1B4C-8DA8-990448C10140}"/>
                </a:ext>
              </a:extLst>
            </p:cNvPr>
            <p:cNvPicPr>
              <a:picLocks noChangeAspect="1"/>
            </p:cNvPicPr>
            <p:nvPr/>
          </p:nvPicPr>
          <p:blipFill>
            <a:blip r:embed="rId20" cstate="screen">
              <a:lum bright="70000" contrast="-70000"/>
              <a:extLst>
                <a:ext uri="{28A0092B-C50C-407E-A947-70E740481C1C}">
                  <a14:useLocalDpi xmlns:a14="http://schemas.microsoft.com/office/drawing/2010/main"/>
                </a:ext>
              </a:extLst>
            </a:blip>
            <a:stretch>
              <a:fillRect/>
            </a:stretch>
          </p:blipFill>
          <p:spPr>
            <a:xfrm>
              <a:off x="8730024" y="2818967"/>
              <a:ext cx="477008" cy="477008"/>
            </a:xfrm>
            <a:prstGeom prst="rect">
              <a:avLst/>
            </a:prstGeom>
          </p:spPr>
        </p:pic>
        <p:sp>
          <p:nvSpPr>
            <p:cNvPr id="109" name="TextBox 108">
              <a:extLst>
                <a:ext uri="{FF2B5EF4-FFF2-40B4-BE49-F238E27FC236}">
                  <a16:creationId xmlns:a16="http://schemas.microsoft.com/office/drawing/2014/main" id="{06152B5B-D6AD-7245-8D56-C392FF7EB0E6}"/>
                </a:ext>
              </a:extLst>
            </p:cNvPr>
            <p:cNvSpPr txBox="1"/>
            <p:nvPr/>
          </p:nvSpPr>
          <p:spPr>
            <a:xfrm>
              <a:off x="8472859" y="3349474"/>
              <a:ext cx="957722" cy="4431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8E5D9"/>
                  </a:solidFill>
                  <a:effectLst/>
                  <a:uLnTx/>
                  <a:uFillTx/>
                  <a:latin typeface="Calibri"/>
                  <a:cs typeface="Calibri"/>
                </a:rPr>
                <a:t>ML/DL Models</a:t>
              </a:r>
            </a:p>
          </p:txBody>
        </p:sp>
      </p:grpSp>
      <p:grpSp>
        <p:nvGrpSpPr>
          <p:cNvPr id="6" name="Group 5">
            <a:extLst>
              <a:ext uri="{FF2B5EF4-FFF2-40B4-BE49-F238E27FC236}">
                <a16:creationId xmlns:a16="http://schemas.microsoft.com/office/drawing/2014/main" id="{CA5E8710-9168-DB4B-A396-1D9FE138C09B}"/>
              </a:ext>
            </a:extLst>
          </p:cNvPr>
          <p:cNvGrpSpPr/>
          <p:nvPr/>
        </p:nvGrpSpPr>
        <p:grpSpPr>
          <a:xfrm>
            <a:off x="6030949" y="1732162"/>
            <a:ext cx="508362" cy="596127"/>
            <a:chOff x="9661880" y="2806301"/>
            <a:chExt cx="813379" cy="953804"/>
          </a:xfrm>
        </p:grpSpPr>
        <p:pic>
          <p:nvPicPr>
            <p:cNvPr id="105" name="Picture 104">
              <a:extLst>
                <a:ext uri="{FF2B5EF4-FFF2-40B4-BE49-F238E27FC236}">
                  <a16:creationId xmlns:a16="http://schemas.microsoft.com/office/drawing/2014/main" id="{A96E160B-6F1E-644B-93EB-543DE766FAD7}"/>
                </a:ext>
              </a:extLst>
            </p:cNvPr>
            <p:cNvPicPr>
              <a:picLocks noChangeAspect="1"/>
            </p:cNvPicPr>
            <p:nvPr/>
          </p:nvPicPr>
          <p:blipFill>
            <a:blip r:embed="rId21" cstate="screen">
              <a:lum bright="70000" contrast="-70000"/>
              <a:extLst>
                <a:ext uri="{28A0092B-C50C-407E-A947-70E740481C1C}">
                  <a14:useLocalDpi xmlns:a14="http://schemas.microsoft.com/office/drawing/2010/main"/>
                </a:ext>
              </a:extLst>
            </a:blip>
            <a:stretch>
              <a:fillRect/>
            </a:stretch>
          </p:blipFill>
          <p:spPr>
            <a:xfrm>
              <a:off x="9765438" y="2806301"/>
              <a:ext cx="477008" cy="477008"/>
            </a:xfrm>
            <a:prstGeom prst="rect">
              <a:avLst/>
            </a:prstGeom>
          </p:spPr>
        </p:pic>
        <p:sp>
          <p:nvSpPr>
            <p:cNvPr id="110" name="TextBox 109">
              <a:extLst>
                <a:ext uri="{FF2B5EF4-FFF2-40B4-BE49-F238E27FC236}">
                  <a16:creationId xmlns:a16="http://schemas.microsoft.com/office/drawing/2014/main" id="{4E4F1442-FD99-6F4F-8BE6-BF5D80738D9B}"/>
                </a:ext>
              </a:extLst>
            </p:cNvPr>
            <p:cNvSpPr txBox="1"/>
            <p:nvPr/>
          </p:nvSpPr>
          <p:spPr>
            <a:xfrm>
              <a:off x="9661880" y="3316906"/>
              <a:ext cx="813379" cy="44319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8E5D9"/>
                  </a:solidFill>
                  <a:effectLst/>
                  <a:uLnTx/>
                  <a:uFillTx/>
                  <a:latin typeface="Calibri"/>
                  <a:cs typeface="Calibri"/>
                </a:rPr>
                <a:t>Python/R Functions</a:t>
              </a:r>
            </a:p>
          </p:txBody>
        </p:sp>
      </p:grpSp>
      <p:grpSp>
        <p:nvGrpSpPr>
          <p:cNvPr id="11" name="Group 10">
            <a:extLst>
              <a:ext uri="{FF2B5EF4-FFF2-40B4-BE49-F238E27FC236}">
                <a16:creationId xmlns:a16="http://schemas.microsoft.com/office/drawing/2014/main" id="{9234778C-08C8-B246-9C5C-131CA36A9A04}"/>
              </a:ext>
            </a:extLst>
          </p:cNvPr>
          <p:cNvGrpSpPr/>
          <p:nvPr/>
        </p:nvGrpSpPr>
        <p:grpSpPr>
          <a:xfrm>
            <a:off x="7029724" y="1681118"/>
            <a:ext cx="598576" cy="552115"/>
            <a:chOff x="11281537" y="2784648"/>
            <a:chExt cx="957722" cy="883384"/>
          </a:xfrm>
        </p:grpSpPr>
        <p:pic>
          <p:nvPicPr>
            <p:cNvPr id="107" name="Picture 106" descr="mage result for jupyter notebookes icon transparent">
              <a:extLst>
                <a:ext uri="{FF2B5EF4-FFF2-40B4-BE49-F238E27FC236}">
                  <a16:creationId xmlns:a16="http://schemas.microsoft.com/office/drawing/2014/main" id="{3BD1FA0D-6935-E94C-8360-8F3AD846EE52}"/>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11500487" y="2784648"/>
              <a:ext cx="552912" cy="552912"/>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a:extLst>
                <a:ext uri="{FF2B5EF4-FFF2-40B4-BE49-F238E27FC236}">
                  <a16:creationId xmlns:a16="http://schemas.microsoft.com/office/drawing/2014/main" id="{DFD99340-57EA-ED49-834D-3072868791B0}"/>
                </a:ext>
              </a:extLst>
            </p:cNvPr>
            <p:cNvSpPr txBox="1"/>
            <p:nvPr/>
          </p:nvSpPr>
          <p:spPr>
            <a:xfrm>
              <a:off x="11281537" y="3372566"/>
              <a:ext cx="957722" cy="295466"/>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8E5D9"/>
                  </a:solidFill>
                  <a:effectLst/>
                  <a:uLnTx/>
                  <a:uFillTx/>
                  <a:latin typeface="Calibri"/>
                  <a:cs typeface="Calibri"/>
                </a:rPr>
                <a:t>Notebooks</a:t>
              </a:r>
            </a:p>
          </p:txBody>
        </p:sp>
      </p:grpSp>
      <p:sp>
        <p:nvSpPr>
          <p:cNvPr id="115" name="Rectangle 114">
            <a:extLst>
              <a:ext uri="{FF2B5EF4-FFF2-40B4-BE49-F238E27FC236}">
                <a16:creationId xmlns:a16="http://schemas.microsoft.com/office/drawing/2014/main" id="{0A8E9F87-6F69-8946-8630-AE3023817A76}"/>
              </a:ext>
            </a:extLst>
          </p:cNvPr>
          <p:cNvSpPr/>
          <p:nvPr/>
        </p:nvSpPr>
        <p:spPr>
          <a:xfrm>
            <a:off x="5671161" y="2977442"/>
            <a:ext cx="1566668" cy="175711"/>
          </a:xfrm>
          <a:prstGeom prst="rect">
            <a:avLst/>
          </a:prstGeom>
          <a:no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844" b="0" i="0" u="none" strike="noStrike" kern="1200" cap="none" spc="0" normalizeH="0" baseline="0" noProof="0" dirty="0">
                <a:ln>
                  <a:noFill/>
                </a:ln>
                <a:solidFill>
                  <a:srgbClr val="F8E5D9"/>
                </a:solidFill>
                <a:effectLst/>
                <a:uLnTx/>
                <a:uFillTx/>
                <a:latin typeface="Calibri"/>
                <a:cs typeface="Calibri"/>
              </a:rPr>
              <a:t>Management &amp; Monitoring</a:t>
            </a:r>
          </a:p>
        </p:txBody>
      </p:sp>
      <p:grpSp>
        <p:nvGrpSpPr>
          <p:cNvPr id="14" name="Group 13">
            <a:extLst>
              <a:ext uri="{FF2B5EF4-FFF2-40B4-BE49-F238E27FC236}">
                <a16:creationId xmlns:a16="http://schemas.microsoft.com/office/drawing/2014/main" id="{CD48E046-E17B-BA43-9708-798F37BA1D1A}"/>
              </a:ext>
            </a:extLst>
          </p:cNvPr>
          <p:cNvGrpSpPr/>
          <p:nvPr/>
        </p:nvGrpSpPr>
        <p:grpSpPr>
          <a:xfrm>
            <a:off x="5407778" y="3271498"/>
            <a:ext cx="744248" cy="513531"/>
            <a:chOff x="8652445" y="5234396"/>
            <a:chExt cx="1190796" cy="821649"/>
          </a:xfrm>
        </p:grpSpPr>
        <p:pic>
          <p:nvPicPr>
            <p:cNvPr id="114" name="Picture 113">
              <a:extLst>
                <a:ext uri="{FF2B5EF4-FFF2-40B4-BE49-F238E27FC236}">
                  <a16:creationId xmlns:a16="http://schemas.microsoft.com/office/drawing/2014/main" id="{C0391CAA-FAF1-4745-BE7E-A252FD4FC882}"/>
                </a:ext>
              </a:extLst>
            </p:cNvPr>
            <p:cNvPicPr>
              <a:picLocks noChangeAspect="1"/>
            </p:cNvPicPr>
            <p:nvPr/>
          </p:nvPicPr>
          <p:blipFill>
            <a:blip r:embed="rId23" cstate="screen">
              <a:lum bright="70000" contrast="-70000"/>
              <a:extLst>
                <a:ext uri="{28A0092B-C50C-407E-A947-70E740481C1C}">
                  <a14:useLocalDpi xmlns:a14="http://schemas.microsoft.com/office/drawing/2010/main"/>
                </a:ext>
              </a:extLst>
            </a:blip>
            <a:stretch>
              <a:fillRect/>
            </a:stretch>
          </p:blipFill>
          <p:spPr>
            <a:xfrm>
              <a:off x="8917037" y="5234396"/>
              <a:ext cx="502890" cy="502890"/>
            </a:xfrm>
            <a:prstGeom prst="rect">
              <a:avLst/>
            </a:prstGeom>
          </p:spPr>
        </p:pic>
        <p:sp>
          <p:nvSpPr>
            <p:cNvPr id="117" name="TextBox 116">
              <a:extLst>
                <a:ext uri="{FF2B5EF4-FFF2-40B4-BE49-F238E27FC236}">
                  <a16:creationId xmlns:a16="http://schemas.microsoft.com/office/drawing/2014/main" id="{9EE71DE8-48DD-5E4A-B0F8-88188B5E7309}"/>
                </a:ext>
              </a:extLst>
            </p:cNvPr>
            <p:cNvSpPr txBox="1"/>
            <p:nvPr/>
          </p:nvSpPr>
          <p:spPr>
            <a:xfrm>
              <a:off x="8652445" y="5760580"/>
              <a:ext cx="1190796" cy="2954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8E5D9"/>
                  </a:solidFill>
                  <a:effectLst/>
                  <a:uLnTx/>
                  <a:uFillTx/>
                  <a:latin typeface="Calibri"/>
                  <a:cs typeface="Calibri"/>
                </a:rPr>
                <a:t>Version Control</a:t>
              </a:r>
            </a:p>
          </p:txBody>
        </p:sp>
      </p:grpSp>
      <p:grpSp>
        <p:nvGrpSpPr>
          <p:cNvPr id="12" name="Group 11">
            <a:extLst>
              <a:ext uri="{FF2B5EF4-FFF2-40B4-BE49-F238E27FC236}">
                <a16:creationId xmlns:a16="http://schemas.microsoft.com/office/drawing/2014/main" id="{B468CA27-38FF-8E4D-877C-6FC12A27CF2F}"/>
              </a:ext>
            </a:extLst>
          </p:cNvPr>
          <p:cNvGrpSpPr/>
          <p:nvPr/>
        </p:nvGrpSpPr>
        <p:grpSpPr>
          <a:xfrm>
            <a:off x="6144338" y="3148764"/>
            <a:ext cx="846054" cy="636199"/>
            <a:chOff x="9745516" y="5138535"/>
            <a:chExt cx="1353687" cy="1017919"/>
          </a:xfrm>
        </p:grpSpPr>
        <p:pic>
          <p:nvPicPr>
            <p:cNvPr id="118" name="Picture 117">
              <a:extLst>
                <a:ext uri="{FF2B5EF4-FFF2-40B4-BE49-F238E27FC236}">
                  <a16:creationId xmlns:a16="http://schemas.microsoft.com/office/drawing/2014/main" id="{CDA14A53-908C-FD43-8C59-5465EB4E3412}"/>
                </a:ext>
              </a:extLst>
            </p:cNvPr>
            <p:cNvPicPr>
              <a:picLocks noChangeAspect="1"/>
            </p:cNvPicPr>
            <p:nvPr/>
          </p:nvPicPr>
          <p:blipFill>
            <a:blip r:embed="rId24" cstate="screen">
              <a:lum bright="70000" contrast="-70000"/>
              <a:extLst>
                <a:ext uri="{28A0092B-C50C-407E-A947-70E740481C1C}">
                  <a14:useLocalDpi xmlns:a14="http://schemas.microsoft.com/office/drawing/2010/main"/>
                </a:ext>
              </a:extLst>
            </a:blip>
            <a:stretch>
              <a:fillRect/>
            </a:stretch>
          </p:blipFill>
          <p:spPr>
            <a:xfrm>
              <a:off x="9745516" y="5138535"/>
              <a:ext cx="838139" cy="838139"/>
            </a:xfrm>
            <a:prstGeom prst="rect">
              <a:avLst/>
            </a:prstGeom>
          </p:spPr>
        </p:pic>
        <p:sp>
          <p:nvSpPr>
            <p:cNvPr id="119" name="TextBox 118">
              <a:extLst>
                <a:ext uri="{FF2B5EF4-FFF2-40B4-BE49-F238E27FC236}">
                  <a16:creationId xmlns:a16="http://schemas.microsoft.com/office/drawing/2014/main" id="{86D0E235-A359-2940-A835-E49FA2370C37}"/>
                </a:ext>
              </a:extLst>
            </p:cNvPr>
            <p:cNvSpPr txBox="1"/>
            <p:nvPr/>
          </p:nvSpPr>
          <p:spPr>
            <a:xfrm>
              <a:off x="9908407" y="5860988"/>
              <a:ext cx="1190796" cy="2954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8E5D9"/>
                  </a:solidFill>
                  <a:effectLst/>
                  <a:uLnTx/>
                  <a:uFillTx/>
                  <a:latin typeface="Calibri"/>
                  <a:cs typeface="Calibri"/>
                </a:rPr>
                <a:t>Lineage</a:t>
              </a:r>
            </a:p>
          </p:txBody>
        </p:sp>
      </p:grpSp>
      <p:grpSp>
        <p:nvGrpSpPr>
          <p:cNvPr id="13" name="Group 12">
            <a:extLst>
              <a:ext uri="{FF2B5EF4-FFF2-40B4-BE49-F238E27FC236}">
                <a16:creationId xmlns:a16="http://schemas.microsoft.com/office/drawing/2014/main" id="{F2F57566-BC52-194B-AC57-0C08124A5161}"/>
              </a:ext>
            </a:extLst>
          </p:cNvPr>
          <p:cNvGrpSpPr/>
          <p:nvPr/>
        </p:nvGrpSpPr>
        <p:grpSpPr>
          <a:xfrm>
            <a:off x="6956888" y="3265035"/>
            <a:ext cx="744248" cy="507527"/>
            <a:chOff x="10957308" y="5351470"/>
            <a:chExt cx="1190796" cy="812043"/>
          </a:xfrm>
        </p:grpSpPr>
        <p:pic>
          <p:nvPicPr>
            <p:cNvPr id="120" name="Picture 119">
              <a:extLst>
                <a:ext uri="{FF2B5EF4-FFF2-40B4-BE49-F238E27FC236}">
                  <a16:creationId xmlns:a16="http://schemas.microsoft.com/office/drawing/2014/main" id="{B1D133A3-DD95-5F44-91A3-74EC9C590EBF}"/>
                </a:ext>
              </a:extLst>
            </p:cNvPr>
            <p:cNvPicPr>
              <a:picLocks noChangeAspect="1"/>
            </p:cNvPicPr>
            <p:nvPr/>
          </p:nvPicPr>
          <p:blipFill>
            <a:blip r:embed="rId25" cstate="screen">
              <a:biLevel thresh="25000"/>
              <a:extLst>
                <a:ext uri="{28A0092B-C50C-407E-A947-70E740481C1C}">
                  <a14:useLocalDpi xmlns:a14="http://schemas.microsoft.com/office/drawing/2010/main"/>
                </a:ext>
              </a:extLst>
            </a:blip>
            <a:stretch>
              <a:fillRect/>
            </a:stretch>
          </p:blipFill>
          <p:spPr>
            <a:xfrm>
              <a:off x="11069272" y="5351470"/>
              <a:ext cx="454150" cy="454150"/>
            </a:xfrm>
            <a:prstGeom prst="rect">
              <a:avLst/>
            </a:prstGeom>
          </p:spPr>
        </p:pic>
        <p:sp>
          <p:nvSpPr>
            <p:cNvPr id="121" name="TextBox 120">
              <a:extLst>
                <a:ext uri="{FF2B5EF4-FFF2-40B4-BE49-F238E27FC236}">
                  <a16:creationId xmlns:a16="http://schemas.microsoft.com/office/drawing/2014/main" id="{E7E5CB5E-0740-CF46-A395-FEEA070A17A9}"/>
                </a:ext>
              </a:extLst>
            </p:cNvPr>
            <p:cNvSpPr txBox="1"/>
            <p:nvPr/>
          </p:nvSpPr>
          <p:spPr>
            <a:xfrm>
              <a:off x="10957308" y="5868047"/>
              <a:ext cx="1190796" cy="2954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8E5D9"/>
                  </a:solidFill>
                  <a:effectLst/>
                  <a:uLnTx/>
                  <a:uFillTx/>
                  <a:latin typeface="Calibri"/>
                  <a:cs typeface="Calibri"/>
                </a:rPr>
                <a:t>Automation</a:t>
              </a:r>
            </a:p>
          </p:txBody>
        </p:sp>
      </p:grpSp>
      <p:sp>
        <p:nvSpPr>
          <p:cNvPr id="122" name="Left Brace 121">
            <a:extLst>
              <a:ext uri="{FF2B5EF4-FFF2-40B4-BE49-F238E27FC236}">
                <a16:creationId xmlns:a16="http://schemas.microsoft.com/office/drawing/2014/main" id="{17FB4253-446C-2148-82B7-6CCE5D160CDD}"/>
              </a:ext>
            </a:extLst>
          </p:cNvPr>
          <p:cNvSpPr/>
          <p:nvPr/>
        </p:nvSpPr>
        <p:spPr bwMode="auto">
          <a:xfrm rot="16200000">
            <a:off x="3032834" y="1901361"/>
            <a:ext cx="152726" cy="4197863"/>
          </a:xfrm>
          <a:prstGeom prst="leftBrace">
            <a:avLst/>
          </a:prstGeom>
          <a:ln w="19050">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0" tIns="0" rIns="0" bIns="0" numCol="1" rtlCol="0" anchor="t" anchorCtr="0" compatLnSpc="1">
            <a:prstTxWarp prst="textNoShape">
              <a:avLst/>
            </a:prstTxWarp>
          </a:bodyPr>
          <a:lstStyle/>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191919"/>
              </a:solidFill>
              <a:effectLst/>
              <a:uLnTx/>
              <a:uFillTx/>
              <a:latin typeface="HelvNeue Light for IBM" pitchFamily="34" charset="0"/>
              <a:cs typeface="Calibri"/>
            </a:endParaRPr>
          </a:p>
        </p:txBody>
      </p:sp>
      <p:sp>
        <p:nvSpPr>
          <p:cNvPr id="123" name="Left Brace 122">
            <a:extLst>
              <a:ext uri="{FF2B5EF4-FFF2-40B4-BE49-F238E27FC236}">
                <a16:creationId xmlns:a16="http://schemas.microsoft.com/office/drawing/2014/main" id="{4B8E5181-A98A-A241-91BC-EE9B06BBFFBA}"/>
              </a:ext>
            </a:extLst>
          </p:cNvPr>
          <p:cNvSpPr/>
          <p:nvPr/>
        </p:nvSpPr>
        <p:spPr bwMode="auto">
          <a:xfrm rot="16200000">
            <a:off x="6359941" y="2883681"/>
            <a:ext cx="152726" cy="2241281"/>
          </a:xfrm>
          <a:prstGeom prst="leftBrace">
            <a:avLst/>
          </a:prstGeom>
          <a:ln w="19050">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0" tIns="0" rIns="0" bIns="0" numCol="1" rtlCol="0" anchor="t" anchorCtr="0" compatLnSpc="1">
            <a:prstTxWarp prst="textNoShape">
              <a:avLst/>
            </a:prstTxWarp>
          </a:bodyPr>
          <a:lstStyle/>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US" sz="1500" b="0" i="0" u="none" strike="noStrike" kern="1200" cap="none" spc="0" normalizeH="0" baseline="0" noProof="0">
              <a:ln>
                <a:noFill/>
              </a:ln>
              <a:solidFill>
                <a:srgbClr val="191919"/>
              </a:solidFill>
              <a:effectLst/>
              <a:uLnTx/>
              <a:uFillTx/>
              <a:latin typeface="HelvNeue Light for IBM" pitchFamily="34" charset="0"/>
              <a:cs typeface="Calibri"/>
            </a:endParaRPr>
          </a:p>
        </p:txBody>
      </p:sp>
      <p:pic>
        <p:nvPicPr>
          <p:cNvPr id="124" name="Picture 123">
            <a:extLst>
              <a:ext uri="{FF2B5EF4-FFF2-40B4-BE49-F238E27FC236}">
                <a16:creationId xmlns:a16="http://schemas.microsoft.com/office/drawing/2014/main" id="{0A270C17-CA24-564D-992E-2DB3893092A9}"/>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335265" y="4041762"/>
            <a:ext cx="384082" cy="357736"/>
          </a:xfrm>
          <a:prstGeom prst="rect">
            <a:avLst/>
          </a:prstGeom>
        </p:spPr>
      </p:pic>
      <p:pic>
        <p:nvPicPr>
          <p:cNvPr id="125" name="Picture 124">
            <a:extLst>
              <a:ext uri="{FF2B5EF4-FFF2-40B4-BE49-F238E27FC236}">
                <a16:creationId xmlns:a16="http://schemas.microsoft.com/office/drawing/2014/main" id="{8B6C7AE6-B1AD-E241-8418-A6BE06EC7700}"/>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2389937" y="4053399"/>
            <a:ext cx="384082" cy="356149"/>
          </a:xfrm>
          <a:prstGeom prst="rect">
            <a:avLst/>
          </a:prstGeom>
        </p:spPr>
      </p:pic>
      <p:sp>
        <p:nvSpPr>
          <p:cNvPr id="126" name="TextBox 125">
            <a:extLst>
              <a:ext uri="{FF2B5EF4-FFF2-40B4-BE49-F238E27FC236}">
                <a16:creationId xmlns:a16="http://schemas.microsoft.com/office/drawing/2014/main" id="{67ECCDE4-7396-844A-A308-1D1ED68A2D18}"/>
              </a:ext>
            </a:extLst>
          </p:cNvPr>
          <p:cNvSpPr txBox="1"/>
          <p:nvPr/>
        </p:nvSpPr>
        <p:spPr>
          <a:xfrm>
            <a:off x="2776752" y="4131519"/>
            <a:ext cx="1192955"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8E5D9"/>
                </a:solidFill>
                <a:effectLst/>
                <a:uLnTx/>
                <a:uFillTx/>
                <a:latin typeface="IBM Plex Sans" panose="020B0503050203000203" pitchFamily="34" charset="77"/>
                <a:cs typeface="Calibri"/>
              </a:rPr>
              <a:t>Watson Studio</a:t>
            </a:r>
          </a:p>
        </p:txBody>
      </p:sp>
      <p:sp>
        <p:nvSpPr>
          <p:cNvPr id="127" name="TextBox 126">
            <a:extLst>
              <a:ext uri="{FF2B5EF4-FFF2-40B4-BE49-F238E27FC236}">
                <a16:creationId xmlns:a16="http://schemas.microsoft.com/office/drawing/2014/main" id="{BF443BAB-4817-2549-AB74-62FABC45B13F}"/>
              </a:ext>
            </a:extLst>
          </p:cNvPr>
          <p:cNvSpPr txBox="1"/>
          <p:nvPr/>
        </p:nvSpPr>
        <p:spPr>
          <a:xfrm>
            <a:off x="5656513" y="4130417"/>
            <a:ext cx="1962397"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8E5D9"/>
                </a:solidFill>
                <a:effectLst/>
                <a:uLnTx/>
                <a:uFillTx/>
                <a:latin typeface="IBM Plex Sans" panose="020B0503050203000203" pitchFamily="34" charset="77"/>
                <a:cs typeface="Calibri"/>
              </a:rPr>
              <a:t>Watson Machine Learning</a:t>
            </a:r>
          </a:p>
        </p:txBody>
      </p:sp>
      <p:sp>
        <p:nvSpPr>
          <p:cNvPr id="128" name="TextBox 127">
            <a:extLst>
              <a:ext uri="{FF2B5EF4-FFF2-40B4-BE49-F238E27FC236}">
                <a16:creationId xmlns:a16="http://schemas.microsoft.com/office/drawing/2014/main" id="{672FC769-17E7-DC49-853E-37FEA9145EA8}"/>
              </a:ext>
            </a:extLst>
          </p:cNvPr>
          <p:cNvSpPr txBox="1"/>
          <p:nvPr/>
        </p:nvSpPr>
        <p:spPr>
          <a:xfrm>
            <a:off x="2412759" y="1171019"/>
            <a:ext cx="1571264"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F8E5D9"/>
                </a:solidFill>
                <a:effectLst/>
                <a:uLnTx/>
                <a:uFillTx/>
                <a:latin typeface="IBM Plex Sans" panose="020B0503050203000203" pitchFamily="34" charset="77"/>
                <a:cs typeface="Calibri"/>
              </a:rPr>
              <a:t>Build and train at scale</a:t>
            </a:r>
          </a:p>
        </p:txBody>
      </p:sp>
      <p:sp>
        <p:nvSpPr>
          <p:cNvPr id="129" name="TextBox 128">
            <a:extLst>
              <a:ext uri="{FF2B5EF4-FFF2-40B4-BE49-F238E27FC236}">
                <a16:creationId xmlns:a16="http://schemas.microsoft.com/office/drawing/2014/main" id="{FBFAA837-BB96-134B-8290-136AF3000F2E}"/>
              </a:ext>
            </a:extLst>
          </p:cNvPr>
          <p:cNvSpPr txBox="1"/>
          <p:nvPr/>
        </p:nvSpPr>
        <p:spPr>
          <a:xfrm>
            <a:off x="5653239" y="1188582"/>
            <a:ext cx="1797287" cy="253916"/>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F8E5D9"/>
                </a:solidFill>
                <a:effectLst/>
                <a:uLnTx/>
                <a:uFillTx/>
                <a:latin typeface="IBM Plex Sans" panose="020B0503050203000203" pitchFamily="34" charset="77"/>
                <a:cs typeface="Calibri"/>
              </a:rPr>
              <a:t>Embed ML in your business</a:t>
            </a:r>
          </a:p>
        </p:txBody>
      </p:sp>
      <p:cxnSp>
        <p:nvCxnSpPr>
          <p:cNvPr id="85" name="Straight Connector 84">
            <a:extLst>
              <a:ext uri="{FF2B5EF4-FFF2-40B4-BE49-F238E27FC236}">
                <a16:creationId xmlns:a16="http://schemas.microsoft.com/office/drawing/2014/main" id="{74C36CAA-B1E7-3D43-9038-055941E9011B}"/>
              </a:ext>
            </a:extLst>
          </p:cNvPr>
          <p:cNvCxnSpPr>
            <a:cxnSpLocks/>
          </p:cNvCxnSpPr>
          <p:nvPr/>
        </p:nvCxnSpPr>
        <p:spPr>
          <a:xfrm>
            <a:off x="2242432" y="4562813"/>
            <a:ext cx="3981048" cy="0"/>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E1C95738-F7B2-1A43-834B-B2C1AF8419F8}"/>
              </a:ext>
            </a:extLst>
          </p:cNvPr>
          <p:cNvCxnSpPr>
            <a:cxnSpLocks/>
          </p:cNvCxnSpPr>
          <p:nvPr/>
        </p:nvCxnSpPr>
        <p:spPr>
          <a:xfrm flipV="1">
            <a:off x="2246147" y="4997110"/>
            <a:ext cx="3977332" cy="3018"/>
          </a:xfrm>
          <a:prstGeom prst="line">
            <a:avLst/>
          </a:prstGeom>
          <a:ln w="190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nvGrpSpPr>
          <p:cNvPr id="131" name="Group 130">
            <a:extLst>
              <a:ext uri="{FF2B5EF4-FFF2-40B4-BE49-F238E27FC236}">
                <a16:creationId xmlns:a16="http://schemas.microsoft.com/office/drawing/2014/main" id="{8A8458C6-410D-7547-9A24-495AD195D579}"/>
              </a:ext>
            </a:extLst>
          </p:cNvPr>
          <p:cNvGrpSpPr/>
          <p:nvPr/>
        </p:nvGrpSpPr>
        <p:grpSpPr>
          <a:xfrm>
            <a:off x="2276694" y="4603009"/>
            <a:ext cx="3616700" cy="362289"/>
            <a:chOff x="5919336" y="6938749"/>
            <a:chExt cx="7715627" cy="772883"/>
          </a:xfrm>
        </p:grpSpPr>
        <p:pic>
          <p:nvPicPr>
            <p:cNvPr id="132" name="Picture 131">
              <a:extLst>
                <a:ext uri="{FF2B5EF4-FFF2-40B4-BE49-F238E27FC236}">
                  <a16:creationId xmlns:a16="http://schemas.microsoft.com/office/drawing/2014/main" id="{0D650A64-D41B-E24D-B76B-348A8EDDD93D}"/>
                </a:ext>
              </a:extLst>
            </p:cNvPr>
            <p:cNvPicPr>
              <a:picLocks noChangeAspect="1"/>
            </p:cNvPicPr>
            <p:nvPr/>
          </p:nvPicPr>
          <p:blipFill>
            <a:blip r:embed="rId28"/>
            <a:stretch>
              <a:fillRect/>
            </a:stretch>
          </p:blipFill>
          <p:spPr>
            <a:xfrm>
              <a:off x="5919336" y="7105306"/>
              <a:ext cx="847224" cy="521368"/>
            </a:xfrm>
            <a:prstGeom prst="rect">
              <a:avLst/>
            </a:prstGeom>
          </p:spPr>
        </p:pic>
        <p:pic>
          <p:nvPicPr>
            <p:cNvPr id="133" name="Picture 132">
              <a:extLst>
                <a:ext uri="{FF2B5EF4-FFF2-40B4-BE49-F238E27FC236}">
                  <a16:creationId xmlns:a16="http://schemas.microsoft.com/office/drawing/2014/main" id="{9E2E43E4-F801-BE4E-B5FA-C16639D272EE}"/>
                </a:ext>
              </a:extLst>
            </p:cNvPr>
            <p:cNvPicPr>
              <a:picLocks noChangeAspect="1"/>
            </p:cNvPicPr>
            <p:nvPr/>
          </p:nvPicPr>
          <p:blipFill>
            <a:blip r:embed="rId29"/>
            <a:stretch>
              <a:fillRect/>
            </a:stretch>
          </p:blipFill>
          <p:spPr>
            <a:xfrm>
              <a:off x="12905048" y="6938749"/>
              <a:ext cx="729915" cy="729914"/>
            </a:xfrm>
            <a:prstGeom prst="rect">
              <a:avLst/>
            </a:prstGeom>
          </p:spPr>
        </p:pic>
        <p:pic>
          <p:nvPicPr>
            <p:cNvPr id="134" name="Picture 133">
              <a:extLst>
                <a:ext uri="{FF2B5EF4-FFF2-40B4-BE49-F238E27FC236}">
                  <a16:creationId xmlns:a16="http://schemas.microsoft.com/office/drawing/2014/main" id="{4B630817-C36A-A747-90F2-B97153C47247}"/>
                </a:ext>
              </a:extLst>
            </p:cNvPr>
            <p:cNvPicPr>
              <a:picLocks noChangeAspect="1"/>
            </p:cNvPicPr>
            <p:nvPr/>
          </p:nvPicPr>
          <p:blipFill>
            <a:blip r:embed="rId30"/>
            <a:stretch>
              <a:fillRect/>
            </a:stretch>
          </p:blipFill>
          <p:spPr>
            <a:xfrm>
              <a:off x="10346139" y="7128496"/>
              <a:ext cx="1082426" cy="402212"/>
            </a:xfrm>
            <a:prstGeom prst="rect">
              <a:avLst/>
            </a:prstGeom>
          </p:spPr>
        </p:pic>
        <p:grpSp>
          <p:nvGrpSpPr>
            <p:cNvPr id="135" name="Group 134">
              <a:extLst>
                <a:ext uri="{FF2B5EF4-FFF2-40B4-BE49-F238E27FC236}">
                  <a16:creationId xmlns:a16="http://schemas.microsoft.com/office/drawing/2014/main" id="{9BFBB590-7A50-444E-9110-3E377E8BA88E}"/>
                </a:ext>
              </a:extLst>
            </p:cNvPr>
            <p:cNvGrpSpPr/>
            <p:nvPr/>
          </p:nvGrpSpPr>
          <p:grpSpPr>
            <a:xfrm>
              <a:off x="8166924" y="7039983"/>
              <a:ext cx="560200" cy="671649"/>
              <a:chOff x="6555424" y="7024894"/>
              <a:chExt cx="560200" cy="671649"/>
            </a:xfrm>
          </p:grpSpPr>
          <p:pic>
            <p:nvPicPr>
              <p:cNvPr id="136" name="Picture 135">
                <a:extLst>
                  <a:ext uri="{FF2B5EF4-FFF2-40B4-BE49-F238E27FC236}">
                    <a16:creationId xmlns:a16="http://schemas.microsoft.com/office/drawing/2014/main" id="{BCB87AE5-1B91-974A-8F62-078C2087D917}"/>
                  </a:ext>
                </a:extLst>
              </p:cNvPr>
              <p:cNvPicPr>
                <a:picLocks noChangeAspect="1"/>
              </p:cNvPicPr>
              <p:nvPr/>
            </p:nvPicPr>
            <p:blipFill>
              <a:blip r:embed="rId31"/>
              <a:stretch>
                <a:fillRect/>
              </a:stretch>
            </p:blipFill>
            <p:spPr>
              <a:xfrm>
                <a:off x="6565633" y="7024894"/>
                <a:ext cx="484906" cy="520825"/>
              </a:xfrm>
              <a:prstGeom prst="rect">
                <a:avLst/>
              </a:prstGeom>
            </p:spPr>
          </p:pic>
          <p:sp>
            <p:nvSpPr>
              <p:cNvPr id="137" name="TextBox 136">
                <a:extLst>
                  <a:ext uri="{FF2B5EF4-FFF2-40B4-BE49-F238E27FC236}">
                    <a16:creationId xmlns:a16="http://schemas.microsoft.com/office/drawing/2014/main" id="{B98B8E4F-E552-1A42-888A-295B9C5EFA7B}"/>
                  </a:ext>
                </a:extLst>
              </p:cNvPr>
              <p:cNvSpPr txBox="1"/>
              <p:nvPr/>
            </p:nvSpPr>
            <p:spPr>
              <a:xfrm>
                <a:off x="6555424" y="7557449"/>
                <a:ext cx="560200" cy="139094"/>
              </a:xfrm>
              <a:prstGeom prst="rect">
                <a:avLst/>
              </a:prstGeom>
            </p:spPr>
            <p:txBody>
              <a:bodyPr wrap="none" lIns="0" tIns="0" rIns="0" bIns="0" rtlCol="0">
                <a:noAutofit/>
              </a:bodyPr>
              <a:lstStyle/>
              <a:p>
                <a:pPr marL="0" marR="0" lvl="0" indent="0" algn="l" defTabSz="685800" rtl="0" eaLnBrk="1" fontAlgn="auto" latinLnBrk="0" hangingPunct="1">
                  <a:lnSpc>
                    <a:spcPct val="105000"/>
                  </a:lnSpc>
                  <a:spcBef>
                    <a:spcPts val="469"/>
                  </a:spcBef>
                  <a:spcAft>
                    <a:spcPts val="0"/>
                  </a:spcAft>
                  <a:buClrTx/>
                  <a:buSzTx/>
                  <a:buFontTx/>
                  <a:buNone/>
                  <a:tabLst/>
                  <a:defRPr/>
                </a:pPr>
                <a:r>
                  <a:rPr kumimoji="0" lang="en-US" sz="469" b="0" i="0" u="none" strike="noStrike" kern="1200" cap="none" spc="0" normalizeH="0" baseline="0" noProof="0" dirty="0">
                    <a:ln>
                      <a:noFill/>
                    </a:ln>
                    <a:solidFill>
                      <a:srgbClr val="F8E5D9"/>
                    </a:solidFill>
                    <a:effectLst/>
                    <a:uLnTx/>
                    <a:uFillTx/>
                    <a:latin typeface="IBM Plex Sans" charset="0"/>
                    <a:ea typeface="IBM Plex Sans" charset="0"/>
                    <a:cs typeface="IBM Plex Sans" charset="0"/>
                  </a:rPr>
                  <a:t>On-prem</a:t>
                </a:r>
              </a:p>
            </p:txBody>
          </p:sp>
        </p:grpSp>
      </p:grpSp>
      <p:sp>
        <p:nvSpPr>
          <p:cNvPr id="2" name="TextBox 1">
            <a:extLst>
              <a:ext uri="{FF2B5EF4-FFF2-40B4-BE49-F238E27FC236}">
                <a16:creationId xmlns:a16="http://schemas.microsoft.com/office/drawing/2014/main" id="{30FCBBD0-2D37-EE4F-AA91-21574FD8F02D}"/>
              </a:ext>
            </a:extLst>
          </p:cNvPr>
          <p:cNvSpPr txBox="1"/>
          <p:nvPr/>
        </p:nvSpPr>
        <p:spPr>
          <a:xfrm>
            <a:off x="6575861" y="4442429"/>
            <a:ext cx="2613174" cy="623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marL="0" marR="0" lvl="0" indent="0" algn="l" defTabSz="514350" rtl="0" eaLnBrk="1" fontAlgn="auto" latinLnBrk="0" hangingPunct="0">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8E5D9"/>
                </a:solidFill>
                <a:effectLst/>
                <a:uLnTx/>
                <a:uFillTx/>
                <a:latin typeface="IBM Plex Sans" panose="020B0503050203000203" pitchFamily="34" charset="77"/>
                <a:cs typeface="Calibri"/>
                <a:sym typeface="Calibri"/>
              </a:rPr>
              <a:t>Mix and Match your deployment </a:t>
            </a:r>
          </a:p>
          <a:p>
            <a:pPr marL="128588" marR="0" lvl="0" indent="-128588" algn="l" defTabSz="514350" rtl="0" eaLnBrk="1" fontAlgn="auto" latinLnBrk="0" hangingPunct="0">
              <a:lnSpc>
                <a:spcPct val="100000"/>
              </a:lnSpc>
              <a:spcBef>
                <a:spcPts val="0"/>
              </a:spcBef>
              <a:spcAft>
                <a:spcPts val="0"/>
              </a:spcAft>
              <a:buClrTx/>
              <a:buSzTx/>
              <a:buFont typeface="Wingdings" pitchFamily="2" charset="2"/>
              <a:buChar char="ü"/>
              <a:tabLst/>
              <a:defRPr/>
            </a:pPr>
            <a:r>
              <a:rPr kumimoji="0" lang="en-US" sz="900" b="0" i="0" u="none" strike="noStrike" kern="1200" cap="none" spc="0" normalizeH="0" baseline="0" noProof="0" dirty="0">
                <a:ln>
                  <a:noFill/>
                </a:ln>
                <a:solidFill>
                  <a:srgbClr val="F8E5D9"/>
                </a:solidFill>
                <a:effectLst/>
                <a:uLnTx/>
                <a:uFillTx/>
                <a:latin typeface="IBM Plex Sans" panose="020B0503050203000203" pitchFamily="34" charset="77"/>
                <a:cs typeface="Calibri"/>
                <a:sym typeface="Calibri"/>
              </a:rPr>
              <a:t>Cloud – IBM Cloud, Azure, AWS</a:t>
            </a:r>
          </a:p>
          <a:p>
            <a:pPr marL="128588" marR="0" lvl="0" indent="-128588" algn="l" defTabSz="514350" rtl="0" eaLnBrk="1" fontAlgn="auto" latinLnBrk="0" hangingPunct="0">
              <a:lnSpc>
                <a:spcPct val="100000"/>
              </a:lnSpc>
              <a:spcBef>
                <a:spcPts val="0"/>
              </a:spcBef>
              <a:spcAft>
                <a:spcPts val="0"/>
              </a:spcAft>
              <a:buClrTx/>
              <a:buSzTx/>
              <a:buFont typeface="Wingdings" pitchFamily="2" charset="2"/>
              <a:buChar char="ü"/>
              <a:tabLst/>
              <a:defRPr/>
            </a:pPr>
            <a:r>
              <a:rPr kumimoji="0" lang="en-US" sz="900" b="0" i="0" u="none" strike="noStrike" kern="1200" cap="none" spc="0" normalizeH="0" baseline="0" noProof="0" dirty="0">
                <a:ln>
                  <a:noFill/>
                </a:ln>
                <a:solidFill>
                  <a:srgbClr val="F8E5D9"/>
                </a:solidFill>
                <a:effectLst/>
                <a:uLnTx/>
                <a:uFillTx/>
                <a:latin typeface="IBM Plex Sans" panose="020B0503050203000203" pitchFamily="34" charset="77"/>
                <a:cs typeface="Calibri"/>
                <a:sym typeface="Calibri"/>
              </a:rPr>
              <a:t>On Premise / Private Data center</a:t>
            </a:r>
          </a:p>
          <a:p>
            <a:pPr marL="128588" marR="0" lvl="0" indent="-128588" algn="l" defTabSz="514350" rtl="0" eaLnBrk="1" fontAlgn="auto" latinLnBrk="0" hangingPunct="0">
              <a:lnSpc>
                <a:spcPct val="100000"/>
              </a:lnSpc>
              <a:spcBef>
                <a:spcPts val="0"/>
              </a:spcBef>
              <a:spcAft>
                <a:spcPts val="0"/>
              </a:spcAft>
              <a:buClrTx/>
              <a:buSzTx/>
              <a:buFont typeface="Wingdings" pitchFamily="2" charset="2"/>
              <a:buChar char="ü"/>
              <a:tabLst/>
              <a:defRPr/>
            </a:pPr>
            <a:r>
              <a:rPr kumimoji="0" lang="en-US" sz="900" b="0" i="0" u="none" strike="noStrike" kern="1200" cap="none" spc="0" normalizeH="0" baseline="0" noProof="0" dirty="0">
                <a:ln>
                  <a:noFill/>
                </a:ln>
                <a:solidFill>
                  <a:srgbClr val="F8E5D9"/>
                </a:solidFill>
                <a:effectLst/>
                <a:uLnTx/>
                <a:uFillTx/>
                <a:latin typeface="IBM Plex Sans" panose="020B0503050203000203" pitchFamily="34" charset="77"/>
                <a:cs typeface="Calibri"/>
                <a:sym typeface="Calibri"/>
              </a:rPr>
              <a:t>Desktop </a:t>
            </a:r>
          </a:p>
        </p:txBody>
      </p:sp>
      <p:grpSp>
        <p:nvGrpSpPr>
          <p:cNvPr id="10" name="Group 9">
            <a:extLst>
              <a:ext uri="{FF2B5EF4-FFF2-40B4-BE49-F238E27FC236}">
                <a16:creationId xmlns:a16="http://schemas.microsoft.com/office/drawing/2014/main" id="{8D6DCC85-E4D6-ED4B-BD84-7AD5FBDE645E}"/>
              </a:ext>
            </a:extLst>
          </p:cNvPr>
          <p:cNvGrpSpPr/>
          <p:nvPr/>
        </p:nvGrpSpPr>
        <p:grpSpPr>
          <a:xfrm>
            <a:off x="6676412" y="1662435"/>
            <a:ext cx="425099" cy="715565"/>
            <a:chOff x="10706709" y="2772294"/>
            <a:chExt cx="680159" cy="1144904"/>
          </a:xfrm>
        </p:grpSpPr>
        <p:sp>
          <p:nvSpPr>
            <p:cNvPr id="111" name="TextBox 110">
              <a:extLst>
                <a:ext uri="{FF2B5EF4-FFF2-40B4-BE49-F238E27FC236}">
                  <a16:creationId xmlns:a16="http://schemas.microsoft.com/office/drawing/2014/main" id="{D90CEE6B-8B53-3D41-BA34-E4744D8729E2}"/>
                </a:ext>
              </a:extLst>
            </p:cNvPr>
            <p:cNvSpPr txBox="1"/>
            <p:nvPr/>
          </p:nvSpPr>
          <p:spPr>
            <a:xfrm>
              <a:off x="10706709" y="3326267"/>
              <a:ext cx="680159" cy="5909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8E5D9"/>
                  </a:solidFill>
                  <a:effectLst/>
                  <a:uLnTx/>
                  <a:uFillTx/>
                  <a:latin typeface="Calibri"/>
                  <a:cs typeface="Calibri"/>
                </a:rPr>
                <a:t>Data Pipelines</a:t>
              </a:r>
            </a:p>
          </p:txBody>
        </p:sp>
        <p:pic>
          <p:nvPicPr>
            <p:cNvPr id="9" name="Graphic 8" descr="Connected">
              <a:extLst>
                <a:ext uri="{FF2B5EF4-FFF2-40B4-BE49-F238E27FC236}">
                  <a16:creationId xmlns:a16="http://schemas.microsoft.com/office/drawing/2014/main" id="{EB724526-2E6F-CF4A-9382-971D1477907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714937" y="2772294"/>
              <a:ext cx="626983" cy="626983"/>
            </a:xfrm>
            <a:prstGeom prst="rect">
              <a:avLst/>
            </a:prstGeom>
          </p:spPr>
        </p:pic>
      </p:grpSp>
      <p:grpSp>
        <p:nvGrpSpPr>
          <p:cNvPr id="21" name="Group 20">
            <a:extLst>
              <a:ext uri="{FF2B5EF4-FFF2-40B4-BE49-F238E27FC236}">
                <a16:creationId xmlns:a16="http://schemas.microsoft.com/office/drawing/2014/main" id="{C9ADC884-BC4C-924D-B9F6-D9CA6855ABD6}"/>
              </a:ext>
            </a:extLst>
          </p:cNvPr>
          <p:cNvGrpSpPr/>
          <p:nvPr/>
        </p:nvGrpSpPr>
        <p:grpSpPr>
          <a:xfrm>
            <a:off x="3923472" y="1769765"/>
            <a:ext cx="554571" cy="490770"/>
            <a:chOff x="5566812" y="2820074"/>
            <a:chExt cx="887313" cy="785232"/>
          </a:xfrm>
        </p:grpSpPr>
        <p:pic>
          <p:nvPicPr>
            <p:cNvPr id="20" name="Graphic 19">
              <a:extLst>
                <a:ext uri="{FF2B5EF4-FFF2-40B4-BE49-F238E27FC236}">
                  <a16:creationId xmlns:a16="http://schemas.microsoft.com/office/drawing/2014/main" id="{FABB3333-F5FE-1F45-A12C-656FDE4FDB8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566812" y="2820074"/>
              <a:ext cx="516656" cy="516656"/>
            </a:xfrm>
            <a:prstGeom prst="rect">
              <a:avLst/>
            </a:prstGeom>
          </p:spPr>
        </p:pic>
        <p:sp>
          <p:nvSpPr>
            <p:cNvPr id="138" name="TextBox 137">
              <a:extLst>
                <a:ext uri="{FF2B5EF4-FFF2-40B4-BE49-F238E27FC236}">
                  <a16:creationId xmlns:a16="http://schemas.microsoft.com/office/drawing/2014/main" id="{AD1B1EDD-B12B-A841-92E0-709C6CBCC7AD}"/>
                </a:ext>
              </a:extLst>
            </p:cNvPr>
            <p:cNvSpPr txBox="1"/>
            <p:nvPr/>
          </p:nvSpPr>
          <p:spPr>
            <a:xfrm>
              <a:off x="5575502" y="3309840"/>
              <a:ext cx="878623" cy="29546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8E5D9"/>
                  </a:solidFill>
                  <a:effectLst/>
                  <a:uLnTx/>
                  <a:uFillTx/>
                  <a:latin typeface="Calibri"/>
                  <a:cs typeface="Calibri"/>
                </a:rPr>
                <a:t>AutoAI</a:t>
              </a:r>
            </a:p>
          </p:txBody>
        </p:sp>
      </p:grpSp>
      <p:pic>
        <p:nvPicPr>
          <p:cNvPr id="23" name="Picture 22">
            <a:extLst>
              <a:ext uri="{FF2B5EF4-FFF2-40B4-BE49-F238E27FC236}">
                <a16:creationId xmlns:a16="http://schemas.microsoft.com/office/drawing/2014/main" id="{7DBF06BF-50AF-4B40-BE2B-6A841A5F9D81}"/>
              </a:ext>
            </a:extLst>
          </p:cNvPr>
          <p:cNvPicPr>
            <a:picLocks noChangeAspect="1"/>
          </p:cNvPicPr>
          <p:nvPr/>
        </p:nvPicPr>
        <p:blipFill>
          <a:blip r:embed="rId36"/>
          <a:stretch>
            <a:fillRect/>
          </a:stretch>
        </p:blipFill>
        <p:spPr>
          <a:xfrm>
            <a:off x="3719599" y="2569118"/>
            <a:ext cx="680278" cy="141033"/>
          </a:xfrm>
          <a:prstGeom prst="rect">
            <a:avLst/>
          </a:prstGeom>
        </p:spPr>
      </p:pic>
      <p:pic>
        <p:nvPicPr>
          <p:cNvPr id="15" name="Picture 14" descr="A close up of a logo&#10;&#10;Description automatically generated">
            <a:extLst>
              <a:ext uri="{FF2B5EF4-FFF2-40B4-BE49-F238E27FC236}">
                <a16:creationId xmlns:a16="http://schemas.microsoft.com/office/drawing/2014/main" id="{C80641E5-3BE3-2E49-BB4A-694F1F035D26}"/>
              </a:ext>
            </a:extLst>
          </p:cNvPr>
          <p:cNvPicPr>
            <a:picLocks noChangeAspect="1"/>
          </p:cNvPicPr>
          <p:nvPr/>
        </p:nvPicPr>
        <p:blipFill>
          <a:blip r:embed="rId37"/>
          <a:stretch>
            <a:fillRect/>
          </a:stretch>
        </p:blipFill>
        <p:spPr>
          <a:xfrm>
            <a:off x="1773638" y="3117645"/>
            <a:ext cx="655237" cy="655237"/>
          </a:xfrm>
          <a:prstGeom prst="rect">
            <a:avLst/>
          </a:prstGeom>
        </p:spPr>
      </p:pic>
      <p:cxnSp>
        <p:nvCxnSpPr>
          <p:cNvPr id="17" name="Straight Connector 16">
            <a:extLst>
              <a:ext uri="{FF2B5EF4-FFF2-40B4-BE49-F238E27FC236}">
                <a16:creationId xmlns:a16="http://schemas.microsoft.com/office/drawing/2014/main" id="{04D68692-CBD0-2547-87DA-6FFF8559EFEC}"/>
              </a:ext>
            </a:extLst>
          </p:cNvPr>
          <p:cNvCxnSpPr>
            <a:cxnSpLocks/>
          </p:cNvCxnSpPr>
          <p:nvPr/>
        </p:nvCxnSpPr>
        <p:spPr>
          <a:xfrm>
            <a:off x="1657350" y="3220831"/>
            <a:ext cx="0" cy="436769"/>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98" name="TextBox 97">
            <a:extLst>
              <a:ext uri="{FF2B5EF4-FFF2-40B4-BE49-F238E27FC236}">
                <a16:creationId xmlns:a16="http://schemas.microsoft.com/office/drawing/2014/main" id="{83F9A74A-2732-7E46-ACF4-750CD432DD65}"/>
              </a:ext>
            </a:extLst>
          </p:cNvPr>
          <p:cNvSpPr txBox="1"/>
          <p:nvPr/>
        </p:nvSpPr>
        <p:spPr>
          <a:xfrm>
            <a:off x="3742674" y="2940500"/>
            <a:ext cx="1406138" cy="207749"/>
          </a:xfrm>
          <a:prstGeom prst="rect">
            <a:avLst/>
          </a:prstGeom>
          <a:noFill/>
          <a:ln w="19050">
            <a:noFill/>
          </a:ln>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rgbClr val="F8E5D9"/>
                </a:solidFill>
                <a:effectLst/>
                <a:uLnTx/>
                <a:uFillTx/>
                <a:latin typeface="Calibri"/>
                <a:ea typeface="HelvNeue for IBM" charset="0"/>
                <a:cs typeface="HelvNeue for IBM" charset="0"/>
              </a:rPr>
              <a:t>On x-86, Power + GPUs </a:t>
            </a:r>
          </a:p>
        </p:txBody>
      </p:sp>
      <p:cxnSp>
        <p:nvCxnSpPr>
          <p:cNvPr id="99" name="Straight Connector 98">
            <a:extLst>
              <a:ext uri="{FF2B5EF4-FFF2-40B4-BE49-F238E27FC236}">
                <a16:creationId xmlns:a16="http://schemas.microsoft.com/office/drawing/2014/main" id="{31106747-8938-6F4B-9EA0-F77F9400668A}"/>
              </a:ext>
            </a:extLst>
          </p:cNvPr>
          <p:cNvCxnSpPr>
            <a:cxnSpLocks/>
          </p:cNvCxnSpPr>
          <p:nvPr/>
        </p:nvCxnSpPr>
        <p:spPr>
          <a:xfrm>
            <a:off x="2571750" y="3200400"/>
            <a:ext cx="0" cy="436769"/>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pic>
        <p:nvPicPr>
          <p:cNvPr id="26" name="Picture 25" descr="A close up of a logo&#10;&#10;Description automatically generated">
            <a:extLst>
              <a:ext uri="{FF2B5EF4-FFF2-40B4-BE49-F238E27FC236}">
                <a16:creationId xmlns:a16="http://schemas.microsoft.com/office/drawing/2014/main" id="{6EEF7A04-4649-5A45-A213-61FC6E3ED015}"/>
              </a:ext>
            </a:extLst>
          </p:cNvPr>
          <p:cNvPicPr>
            <a:picLocks noChangeAspect="1"/>
          </p:cNvPicPr>
          <p:nvPr/>
        </p:nvPicPr>
        <p:blipFill>
          <a:blip r:embed="rId38"/>
          <a:stretch>
            <a:fillRect/>
          </a:stretch>
        </p:blipFill>
        <p:spPr>
          <a:xfrm>
            <a:off x="2761580" y="3222482"/>
            <a:ext cx="787281" cy="411418"/>
          </a:xfrm>
          <a:prstGeom prst="rect">
            <a:avLst/>
          </a:prstGeom>
        </p:spPr>
      </p:pic>
      <p:sp>
        <p:nvSpPr>
          <p:cNvPr id="102" name="TextBox 101">
            <a:extLst>
              <a:ext uri="{FF2B5EF4-FFF2-40B4-BE49-F238E27FC236}">
                <a16:creationId xmlns:a16="http://schemas.microsoft.com/office/drawing/2014/main" id="{10CDD9BC-15D3-0645-9DF6-7B0A522F1C9B}"/>
              </a:ext>
            </a:extLst>
          </p:cNvPr>
          <p:cNvSpPr txBox="1"/>
          <p:nvPr/>
        </p:nvSpPr>
        <p:spPr>
          <a:xfrm>
            <a:off x="2571750" y="2939983"/>
            <a:ext cx="1179433" cy="207749"/>
          </a:xfrm>
          <a:prstGeom prst="rect">
            <a:avLst/>
          </a:prstGeom>
          <a:noFill/>
          <a:ln w="19050">
            <a:noFill/>
          </a:ln>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rgbClr val="F8E5D9"/>
                </a:solidFill>
                <a:effectLst/>
                <a:uLnTx/>
                <a:uFillTx/>
                <a:latin typeface="Calibri"/>
                <a:ea typeface="HelvNeue for IBM" charset="0"/>
                <a:cs typeface="HelvNeue for IBM" charset="0"/>
              </a:rPr>
              <a:t>Hadoop Execution Engine</a:t>
            </a:r>
          </a:p>
        </p:txBody>
      </p:sp>
      <p:cxnSp>
        <p:nvCxnSpPr>
          <p:cNvPr id="103" name="Straight Connector 102">
            <a:extLst>
              <a:ext uri="{FF2B5EF4-FFF2-40B4-BE49-F238E27FC236}">
                <a16:creationId xmlns:a16="http://schemas.microsoft.com/office/drawing/2014/main" id="{FD2A4F24-1387-6E4E-A400-2B562455361B}"/>
              </a:ext>
            </a:extLst>
          </p:cNvPr>
          <p:cNvCxnSpPr>
            <a:cxnSpLocks/>
          </p:cNvCxnSpPr>
          <p:nvPr/>
        </p:nvCxnSpPr>
        <p:spPr>
          <a:xfrm>
            <a:off x="3747096" y="3194534"/>
            <a:ext cx="0" cy="436769"/>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pic>
        <p:nvPicPr>
          <p:cNvPr id="28" name="Picture 27" descr="A picture containing clipart&#10;&#10;Description automatically generated">
            <a:extLst>
              <a:ext uri="{FF2B5EF4-FFF2-40B4-BE49-F238E27FC236}">
                <a16:creationId xmlns:a16="http://schemas.microsoft.com/office/drawing/2014/main" id="{60B774FC-413C-5D49-A069-2D737760F610}"/>
              </a:ext>
            </a:extLst>
          </p:cNvPr>
          <p:cNvPicPr>
            <a:picLocks noChangeAspect="1"/>
          </p:cNvPicPr>
          <p:nvPr/>
        </p:nvPicPr>
        <p:blipFill>
          <a:blip r:embed="rId39"/>
          <a:stretch>
            <a:fillRect/>
          </a:stretch>
        </p:blipFill>
        <p:spPr>
          <a:xfrm>
            <a:off x="3911767" y="3201791"/>
            <a:ext cx="427731" cy="287664"/>
          </a:xfrm>
          <a:prstGeom prst="rect">
            <a:avLst/>
          </a:prstGeom>
        </p:spPr>
      </p:pic>
      <p:pic>
        <p:nvPicPr>
          <p:cNvPr id="30" name="Picture 29">
            <a:extLst>
              <a:ext uri="{FF2B5EF4-FFF2-40B4-BE49-F238E27FC236}">
                <a16:creationId xmlns:a16="http://schemas.microsoft.com/office/drawing/2014/main" id="{13BBB2C8-7831-5F4A-9805-E06FC13A19E2}"/>
              </a:ext>
            </a:extLst>
          </p:cNvPr>
          <p:cNvPicPr>
            <a:picLocks noChangeAspect="1"/>
          </p:cNvPicPr>
          <p:nvPr/>
        </p:nvPicPr>
        <p:blipFill>
          <a:blip r:embed="rId40"/>
          <a:stretch>
            <a:fillRect/>
          </a:stretch>
        </p:blipFill>
        <p:spPr>
          <a:xfrm>
            <a:off x="4615174" y="3194534"/>
            <a:ext cx="352829" cy="299729"/>
          </a:xfrm>
          <a:prstGeom prst="rect">
            <a:avLst/>
          </a:prstGeom>
        </p:spPr>
      </p:pic>
      <p:pic>
        <p:nvPicPr>
          <p:cNvPr id="31" name="Picture 30">
            <a:extLst>
              <a:ext uri="{FF2B5EF4-FFF2-40B4-BE49-F238E27FC236}">
                <a16:creationId xmlns:a16="http://schemas.microsoft.com/office/drawing/2014/main" id="{61600B0D-515E-D84F-AF61-D9563102C8B0}"/>
              </a:ext>
            </a:extLst>
          </p:cNvPr>
          <p:cNvPicPr>
            <a:picLocks noChangeAspect="1"/>
          </p:cNvPicPr>
          <p:nvPr/>
        </p:nvPicPr>
        <p:blipFill>
          <a:blip r:embed="rId41"/>
          <a:stretch>
            <a:fillRect/>
          </a:stretch>
        </p:blipFill>
        <p:spPr>
          <a:xfrm>
            <a:off x="3913099" y="3565112"/>
            <a:ext cx="459548" cy="178213"/>
          </a:xfrm>
          <a:prstGeom prst="rect">
            <a:avLst/>
          </a:prstGeom>
          <a:effectLst>
            <a:glow rad="63500">
              <a:schemeClr val="bg1"/>
            </a:glow>
          </a:effectLst>
        </p:spPr>
      </p:pic>
      <p:pic>
        <p:nvPicPr>
          <p:cNvPr id="35" name="Picture 34" descr="A close up of a logo&#10;&#10;Description automatically generated">
            <a:extLst>
              <a:ext uri="{FF2B5EF4-FFF2-40B4-BE49-F238E27FC236}">
                <a16:creationId xmlns:a16="http://schemas.microsoft.com/office/drawing/2014/main" id="{343EFFCF-DA61-5D48-9DF1-F57DEA6E2173}"/>
              </a:ext>
            </a:extLst>
          </p:cNvPr>
          <p:cNvPicPr>
            <a:picLocks noChangeAspect="1"/>
          </p:cNvPicPr>
          <p:nvPr/>
        </p:nvPicPr>
        <p:blipFill>
          <a:blip r:embed="rId42"/>
          <a:stretch>
            <a:fillRect/>
          </a:stretch>
        </p:blipFill>
        <p:spPr>
          <a:xfrm>
            <a:off x="4537410" y="3495878"/>
            <a:ext cx="560344" cy="343051"/>
          </a:xfrm>
          <a:prstGeom prst="rect">
            <a:avLst/>
          </a:prstGeom>
        </p:spPr>
      </p:pic>
      <p:cxnSp>
        <p:nvCxnSpPr>
          <p:cNvPr id="139" name="Straight Connector 138">
            <a:extLst>
              <a:ext uri="{FF2B5EF4-FFF2-40B4-BE49-F238E27FC236}">
                <a16:creationId xmlns:a16="http://schemas.microsoft.com/office/drawing/2014/main" id="{1332B03A-6379-6145-854B-BB7ADDD29982}"/>
              </a:ext>
            </a:extLst>
          </p:cNvPr>
          <p:cNvCxnSpPr>
            <a:cxnSpLocks/>
          </p:cNvCxnSpPr>
          <p:nvPr/>
        </p:nvCxnSpPr>
        <p:spPr>
          <a:xfrm>
            <a:off x="4497896" y="3194534"/>
            <a:ext cx="0" cy="436769"/>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738609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BA5CD551-E2BA-DD4A-A06B-B8343D957A03}"/>
              </a:ext>
            </a:extLst>
          </p:cNvPr>
          <p:cNvSpPr txBox="1">
            <a:spLocks/>
          </p:cNvSpPr>
          <p:nvPr/>
        </p:nvSpPr>
        <p:spPr bwMode="gray">
          <a:xfrm>
            <a:off x="205740" y="1600200"/>
            <a:ext cx="4537366" cy="2943113"/>
          </a:xfrm>
          <a:prstGeom prst="rect">
            <a:avLst/>
          </a:prstGeom>
        </p:spPr>
        <p:txBody>
          <a:bodyPr vert="horz" wrap="square" lIns="0" tIns="0" rIns="0" bIns="0" rtlCol="0" anchor="t">
            <a:spAutoFit/>
          </a:bodyPr>
          <a:lstStyle>
            <a:lvl1pPr marL="173038" indent="-173038" algn="l" defTabSz="457200" rtl="0" eaLnBrk="1" latinLnBrk="0" hangingPunct="1">
              <a:lnSpc>
                <a:spcPct val="95000"/>
              </a:lnSpc>
              <a:spcBef>
                <a:spcPts val="600"/>
              </a:spcBef>
              <a:buClr>
                <a:schemeClr val="accent1"/>
              </a:buClr>
              <a:buSzPct val="110000"/>
              <a:buFont typeface="Wingdings" charset="2"/>
              <a:buChar char="§"/>
              <a:defRPr sz="1600" kern="1200">
                <a:solidFill>
                  <a:schemeClr val="tx1"/>
                </a:solidFill>
                <a:latin typeface="+mn-lt"/>
                <a:ea typeface="+mn-ea"/>
                <a:cs typeface="+mn-cs"/>
              </a:defRPr>
            </a:lvl1pPr>
            <a:lvl2pPr marL="339725" indent="-166688" algn="l" defTabSz="457200" rtl="0" eaLnBrk="1" latinLnBrk="0" hangingPunct="1">
              <a:lnSpc>
                <a:spcPct val="95000"/>
              </a:lnSpc>
              <a:spcBef>
                <a:spcPts val="600"/>
              </a:spcBef>
              <a:buClr>
                <a:schemeClr val="accent1"/>
              </a:buClr>
              <a:buFont typeface="Arial"/>
              <a:buChar char="–"/>
              <a:defRPr sz="1500" kern="1200">
                <a:solidFill>
                  <a:schemeClr val="tx1"/>
                </a:solidFill>
                <a:latin typeface="+mn-lt"/>
                <a:ea typeface="+mn-ea"/>
                <a:cs typeface="+mn-cs"/>
              </a:defRPr>
            </a:lvl2pPr>
            <a:lvl3pPr marL="512763" indent="-173038" algn="l" defTabSz="457200" rtl="0" eaLnBrk="1" latinLnBrk="0" hangingPunct="1">
              <a:lnSpc>
                <a:spcPct val="95000"/>
              </a:lnSpc>
              <a:spcBef>
                <a:spcPts val="600"/>
              </a:spcBef>
              <a:buClr>
                <a:schemeClr val="accent1"/>
              </a:buClr>
              <a:buSzPct val="110000"/>
              <a:buFont typeface="Wingdings" charset="2"/>
              <a:buChar char="§"/>
              <a:defRPr sz="1500" kern="1200">
                <a:solidFill>
                  <a:schemeClr val="tx1"/>
                </a:solidFill>
                <a:latin typeface="+mn-lt"/>
                <a:ea typeface="+mn-ea"/>
                <a:cs typeface="+mn-cs"/>
              </a:defRPr>
            </a:lvl3pPr>
            <a:lvl4pPr marL="685800" indent="-173038" algn="l" defTabSz="457200" rtl="0" eaLnBrk="1" latinLnBrk="0" hangingPunct="1">
              <a:lnSpc>
                <a:spcPct val="95000"/>
              </a:lnSpc>
              <a:spcBef>
                <a:spcPts val="600"/>
              </a:spcBef>
              <a:buClr>
                <a:schemeClr val="accent1"/>
              </a:buClr>
              <a:buFont typeface="Arial"/>
              <a:buChar char="–"/>
              <a:defRPr sz="1500" kern="1200">
                <a:solidFill>
                  <a:schemeClr val="tx1"/>
                </a:solidFill>
                <a:latin typeface="+mn-lt"/>
                <a:ea typeface="+mn-ea"/>
                <a:cs typeface="+mn-cs"/>
              </a:defRPr>
            </a:lvl4pPr>
            <a:lvl5pPr marL="858838" indent="-173038" algn="l" defTabSz="457200" rtl="0" eaLnBrk="1" latinLnBrk="0" hangingPunct="1">
              <a:lnSpc>
                <a:spcPct val="95000"/>
              </a:lnSpc>
              <a:spcBef>
                <a:spcPts val="600"/>
              </a:spcBef>
              <a:buClr>
                <a:schemeClr val="accent1"/>
              </a:buClr>
              <a:buSzPct val="110000"/>
              <a:buFont typeface="Wingdings" charset="2"/>
              <a:buChar char="§"/>
              <a:defRPr sz="15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9" rtl="0" eaLnBrk="1" fontAlgn="auto" latinLnBrk="0" hangingPunct="1">
              <a:lnSpc>
                <a:spcPct val="100000"/>
              </a:lnSpc>
              <a:spcBef>
                <a:spcPts val="0"/>
              </a:spcBef>
              <a:spcAft>
                <a:spcPts val="0"/>
              </a:spcAft>
              <a:buClr>
                <a:srgbClr val="FF3A22"/>
              </a:buClr>
              <a:buSzPct val="110000"/>
              <a:buFont typeface="Wingdings" charset="2"/>
              <a:buNone/>
              <a:tabLst/>
              <a:defRPr/>
            </a:pPr>
            <a:r>
              <a:rPr kumimoji="0" lang="en-US" sz="1500" b="1" i="0" u="none" strike="noStrike" kern="1200" cap="none" spc="0" normalizeH="0" baseline="0" noProof="0" dirty="0">
                <a:ln>
                  <a:noFill/>
                </a:ln>
                <a:solidFill>
                  <a:srgbClr val="0064FF">
                    <a:lumMod val="60000"/>
                    <a:lumOff val="40000"/>
                  </a:srgbClr>
                </a:solidFill>
                <a:effectLst/>
                <a:uLnTx/>
                <a:uFillTx/>
                <a:latin typeface="IBM Plex Sans" panose="020B0503050203000203" pitchFamily="34" charset="77"/>
                <a:cs typeface="Calibri"/>
                <a:sym typeface="Arial"/>
              </a:rPr>
              <a:t>Analyze any data, no matter where it lives</a:t>
            </a:r>
          </a:p>
          <a:p>
            <a:pPr marL="0" marR="0" lvl="0" indent="0" algn="l" defTabSz="457189" rtl="0" eaLnBrk="1" fontAlgn="auto" latinLnBrk="0" hangingPunct="1">
              <a:lnSpc>
                <a:spcPct val="100000"/>
              </a:lnSpc>
              <a:spcBef>
                <a:spcPts val="0"/>
              </a:spcBef>
              <a:spcAft>
                <a:spcPts val="0"/>
              </a:spcAft>
              <a:buClr>
                <a:srgbClr val="FF3A22"/>
              </a:buClr>
              <a:buSzPct val="110000"/>
              <a:buFont typeface="Wingdings" charset="2"/>
              <a:buNone/>
              <a:tabLst/>
              <a:defRPr/>
            </a:pPr>
            <a:r>
              <a:rPr kumimoji="0" lang="en-US" sz="125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Arial"/>
              </a:rPr>
              <a:t>Connect to and analyze your data without moving a single byte through dozens of connectors and multiple deployment options</a:t>
            </a:r>
          </a:p>
          <a:p>
            <a:pPr marL="0" marR="0" lvl="0" indent="0" algn="l" defTabSz="457189" rtl="0" eaLnBrk="1" fontAlgn="auto" latinLnBrk="0" hangingPunct="1">
              <a:lnSpc>
                <a:spcPct val="100000"/>
              </a:lnSpc>
              <a:spcBef>
                <a:spcPts val="0"/>
              </a:spcBef>
              <a:spcAft>
                <a:spcPts val="0"/>
              </a:spcAft>
              <a:buClr>
                <a:srgbClr val="FF3A22"/>
              </a:buClr>
              <a:buSzPct val="110000"/>
              <a:buFont typeface="Wingdings" charset="2"/>
              <a:buNone/>
              <a:tabLst/>
              <a:defRPr/>
            </a:pPr>
            <a:endParaRPr kumimoji="0" lang="en-US" sz="1500" b="0" i="0" u="none" strike="noStrike" kern="1200" cap="none" spc="0" normalizeH="0" baseline="0" noProof="0" dirty="0">
              <a:ln>
                <a:noFill/>
              </a:ln>
              <a:solidFill>
                <a:srgbClr val="F2F2F2"/>
              </a:solidFill>
              <a:effectLst/>
              <a:uLnTx/>
              <a:uFillTx/>
              <a:latin typeface="IBM Plex Sans" charset="0"/>
              <a:ea typeface="IBM Plex Sans" charset="0"/>
              <a:cs typeface="IBM Plex Sans" charset="0"/>
            </a:endParaRPr>
          </a:p>
          <a:p>
            <a:pPr marL="0" marR="0" lvl="0" indent="0" algn="l" defTabSz="457189" rtl="0" eaLnBrk="1" fontAlgn="auto" latinLnBrk="0" hangingPunct="1">
              <a:lnSpc>
                <a:spcPct val="100000"/>
              </a:lnSpc>
              <a:spcBef>
                <a:spcPts val="0"/>
              </a:spcBef>
              <a:spcAft>
                <a:spcPts val="0"/>
              </a:spcAft>
              <a:buClr>
                <a:srgbClr val="FF3A22"/>
              </a:buClr>
              <a:buSzPct val="110000"/>
              <a:buFont typeface="Wingdings" charset="2"/>
              <a:buNone/>
              <a:tabLst/>
              <a:defRPr/>
            </a:pPr>
            <a:r>
              <a:rPr kumimoji="0" lang="en-US" sz="1500" b="1" i="0" u="none" strike="noStrike" kern="1200" cap="none" spc="0" normalizeH="0" baseline="0" noProof="0" dirty="0">
                <a:ln>
                  <a:noFill/>
                </a:ln>
                <a:solidFill>
                  <a:srgbClr val="0064FF">
                    <a:lumMod val="60000"/>
                    <a:lumOff val="40000"/>
                  </a:srgbClr>
                </a:solidFill>
                <a:effectLst/>
                <a:uLnTx/>
                <a:uFillTx/>
                <a:latin typeface="IBM Plex Sans" panose="020B0503050203000203" pitchFamily="34" charset="77"/>
                <a:cs typeface="Calibri"/>
                <a:sym typeface="Arial"/>
              </a:rPr>
              <a:t>Empower your entire organization with notebooks, visual productivity, and automation tools</a:t>
            </a:r>
          </a:p>
          <a:p>
            <a:pPr marL="0" marR="0" lvl="0" indent="0" algn="l" defTabSz="457189" rtl="0" eaLnBrk="1" fontAlgn="auto" latinLnBrk="0" hangingPunct="1">
              <a:lnSpc>
                <a:spcPct val="100000"/>
              </a:lnSpc>
              <a:spcBef>
                <a:spcPts val="0"/>
              </a:spcBef>
              <a:spcAft>
                <a:spcPts val="0"/>
              </a:spcAft>
              <a:buClr>
                <a:srgbClr val="FF3A22"/>
              </a:buClr>
              <a:buSzPct val="110000"/>
              <a:buFont typeface="Wingdings" charset="2"/>
              <a:buNone/>
              <a:tabLst/>
              <a:defRPr/>
            </a:pPr>
            <a:r>
              <a:rPr kumimoji="0" lang="en-US" sz="125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Arial"/>
              </a:rPr>
              <a:t>Leverage your entire organization with a variety of tools in a single integrated platform </a:t>
            </a:r>
          </a:p>
          <a:p>
            <a:pPr marL="0" marR="0" lvl="0" indent="0" algn="l" defTabSz="457189" rtl="0" eaLnBrk="1" fontAlgn="auto" latinLnBrk="0" hangingPunct="1">
              <a:lnSpc>
                <a:spcPct val="100000"/>
              </a:lnSpc>
              <a:spcBef>
                <a:spcPts val="0"/>
              </a:spcBef>
              <a:spcAft>
                <a:spcPts val="0"/>
              </a:spcAft>
              <a:buClr>
                <a:srgbClr val="FF3A22"/>
              </a:buClr>
              <a:buSzPct val="110000"/>
              <a:buFont typeface="Wingdings" charset="2"/>
              <a:buNone/>
              <a:tabLst/>
              <a:defRPr/>
            </a:pPr>
            <a:endParaRPr kumimoji="0" lang="en-US" sz="1500" b="0" i="0" u="none" strike="noStrike" kern="1200" cap="none" spc="0" normalizeH="0" baseline="0" noProof="0" dirty="0">
              <a:ln>
                <a:noFill/>
              </a:ln>
              <a:solidFill>
                <a:srgbClr val="F2F2F2"/>
              </a:solidFill>
              <a:effectLst/>
              <a:uLnTx/>
              <a:uFillTx/>
              <a:latin typeface="IBM Plex Sans" charset="0"/>
              <a:ea typeface="IBM Plex Sans" charset="0"/>
              <a:cs typeface="IBM Plex Sans" charset="0"/>
            </a:endParaRPr>
          </a:p>
          <a:p>
            <a:pPr marL="0" marR="0" lvl="0" indent="0" algn="l" defTabSz="457189" rtl="0" eaLnBrk="1" fontAlgn="auto" latinLnBrk="0" hangingPunct="1">
              <a:lnSpc>
                <a:spcPct val="100000"/>
              </a:lnSpc>
              <a:spcBef>
                <a:spcPts val="0"/>
              </a:spcBef>
              <a:spcAft>
                <a:spcPts val="0"/>
              </a:spcAft>
              <a:buClr>
                <a:srgbClr val="FF3A22"/>
              </a:buClr>
              <a:buSzPct val="110000"/>
              <a:buFont typeface="Wingdings" charset="2"/>
              <a:buNone/>
              <a:tabLst/>
              <a:defRPr/>
            </a:pPr>
            <a:r>
              <a:rPr kumimoji="0" lang="en-US" sz="1500" b="1" i="0" u="none" strike="noStrike" kern="1200" cap="none" spc="0" normalizeH="0" baseline="0" noProof="0" dirty="0">
                <a:ln>
                  <a:noFill/>
                </a:ln>
                <a:solidFill>
                  <a:srgbClr val="0064FF">
                    <a:lumMod val="60000"/>
                    <a:lumOff val="40000"/>
                  </a:srgbClr>
                </a:solidFill>
                <a:effectLst/>
                <a:uLnTx/>
                <a:uFillTx/>
                <a:latin typeface="IBM Plex Sans" panose="020B0503050203000203" pitchFamily="34" charset="77"/>
                <a:cs typeface="Calibri"/>
                <a:sym typeface="Arial"/>
              </a:rPr>
              <a:t>One platform to rule them all from discovery to production </a:t>
            </a:r>
          </a:p>
          <a:p>
            <a:pPr marL="0" marR="0" lvl="0" indent="0" algn="l" defTabSz="457189" rtl="0" eaLnBrk="1" fontAlgn="auto" latinLnBrk="0" hangingPunct="1">
              <a:lnSpc>
                <a:spcPct val="100000"/>
              </a:lnSpc>
              <a:spcBef>
                <a:spcPts val="0"/>
              </a:spcBef>
              <a:spcAft>
                <a:spcPts val="0"/>
              </a:spcAft>
              <a:buClr>
                <a:srgbClr val="FF3A22"/>
              </a:buClr>
              <a:buSzPct val="110000"/>
              <a:buFont typeface="Wingdings" charset="2"/>
              <a:buNone/>
              <a:tabLst/>
              <a:defRPr/>
            </a:pPr>
            <a:r>
              <a:rPr kumimoji="0" lang="en-US" sz="1250"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Arial"/>
              </a:rPr>
              <a:t>Analyze data, build predictive models, and seamlessly integrate Watson Machine Learning to deploy at scale</a:t>
            </a:r>
          </a:p>
          <a:p>
            <a:pPr marL="0" marR="0" lvl="0" indent="0" algn="l" defTabSz="457189" rtl="0" eaLnBrk="1" fontAlgn="auto" latinLnBrk="0" hangingPunct="1">
              <a:lnSpc>
                <a:spcPct val="100000"/>
              </a:lnSpc>
              <a:spcBef>
                <a:spcPts val="0"/>
              </a:spcBef>
              <a:spcAft>
                <a:spcPts val="0"/>
              </a:spcAft>
              <a:buClr>
                <a:srgbClr val="FF3A22"/>
              </a:buClr>
              <a:buSzPct val="110000"/>
              <a:buFont typeface="Wingdings" charset="2"/>
              <a:buNone/>
              <a:tabLst/>
              <a:defRPr/>
            </a:pPr>
            <a:endParaRPr kumimoji="0" lang="en-US" sz="1125" b="0" i="0" u="none" strike="noStrike" kern="1200" cap="none" spc="0" normalizeH="0" baseline="0" noProof="0" dirty="0">
              <a:ln>
                <a:noFill/>
              </a:ln>
              <a:solidFill>
                <a:srgbClr val="FFFFFF"/>
              </a:solidFill>
              <a:effectLst/>
              <a:uLnTx/>
              <a:uFillTx/>
              <a:latin typeface="IBM Plex Sans" panose="020B0503050203000203" pitchFamily="34" charset="77"/>
              <a:cs typeface="Calibri"/>
              <a:sym typeface="Arial"/>
            </a:endParaRPr>
          </a:p>
        </p:txBody>
      </p:sp>
      <p:sp>
        <p:nvSpPr>
          <p:cNvPr id="36" name="Text Placeholder 1">
            <a:extLst>
              <a:ext uri="{FF2B5EF4-FFF2-40B4-BE49-F238E27FC236}">
                <a16:creationId xmlns:a16="http://schemas.microsoft.com/office/drawing/2014/main" id="{F280EA1A-FC76-9C4F-8F57-F31680FF5631}"/>
              </a:ext>
            </a:extLst>
          </p:cNvPr>
          <p:cNvSpPr txBox="1">
            <a:spLocks/>
          </p:cNvSpPr>
          <p:nvPr/>
        </p:nvSpPr>
        <p:spPr>
          <a:xfrm>
            <a:off x="236484" y="140014"/>
            <a:ext cx="4229483" cy="44648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l" defTabSz="457178" rtl="0" eaLnBrk="1" fontAlgn="auto" latinLnBrk="0" hangingPunct="1">
              <a:lnSpc>
                <a:spcPct val="100000"/>
              </a:lnSpc>
              <a:spcBef>
                <a:spcPts val="688"/>
              </a:spcBef>
              <a:spcAft>
                <a:spcPts val="0"/>
              </a:spcAft>
              <a:buClrTx/>
              <a:buSzTx/>
              <a:buFontTx/>
              <a:buNone/>
              <a:tabLst/>
              <a:defRPr/>
            </a:pPr>
            <a:r>
              <a:rPr kumimoji="0" lang="en-US" sz="3000" b="1" i="0" u="none" strike="noStrike" kern="0" cap="none" spc="0" normalizeH="0" baseline="0" noProof="0" dirty="0">
                <a:ln>
                  <a:noFill/>
                </a:ln>
                <a:solidFill>
                  <a:srgbClr val="A7A7A7">
                    <a:lumMod val="20000"/>
                    <a:lumOff val="80000"/>
                  </a:srgbClr>
                </a:solidFill>
                <a:effectLst/>
                <a:uLnTx/>
                <a:uFillTx/>
                <a:latin typeface="IBM Plex Sans"/>
                <a:sym typeface="IBM Plex Sans"/>
              </a:rPr>
              <a:t>IBM Watson Studio</a:t>
            </a:r>
          </a:p>
        </p:txBody>
      </p:sp>
      <p:sp>
        <p:nvSpPr>
          <p:cNvPr id="37" name="Text Placeholder 1">
            <a:extLst>
              <a:ext uri="{FF2B5EF4-FFF2-40B4-BE49-F238E27FC236}">
                <a16:creationId xmlns:a16="http://schemas.microsoft.com/office/drawing/2014/main" id="{939DCE04-FE42-4E46-BE65-FF413F1F184A}"/>
              </a:ext>
            </a:extLst>
          </p:cNvPr>
          <p:cNvSpPr txBox="1">
            <a:spLocks/>
          </p:cNvSpPr>
          <p:nvPr/>
        </p:nvSpPr>
        <p:spPr>
          <a:xfrm>
            <a:off x="236483" y="664124"/>
            <a:ext cx="4508851" cy="77136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marL="0" marR="0" indent="0" algn="l" defTabSz="457189"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3"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6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60" marR="0" indent="-168271"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55" marR="0" indent="-173033"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5959"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147"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336"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525" marR="0" indent="-160016" algn="l" defTabSz="457189"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l" defTabSz="457178" rtl="0" eaLnBrk="1" fontAlgn="auto" latinLnBrk="0" hangingPunct="1">
              <a:lnSpc>
                <a:spcPct val="100000"/>
              </a:lnSpc>
              <a:spcBef>
                <a:spcPts val="688"/>
              </a:spcBef>
              <a:spcAft>
                <a:spcPts val="0"/>
              </a:spcAft>
              <a:buClrTx/>
              <a:buSzTx/>
              <a:buFontTx/>
              <a:buNone/>
              <a:tabLst/>
              <a:defRPr/>
            </a:pPr>
            <a:r>
              <a:rPr kumimoji="0" lang="en-US" sz="1500" b="0" i="0" u="none" strike="noStrike" kern="0" cap="none" spc="0" normalizeH="0" baseline="0" noProof="0" dirty="0">
                <a:ln>
                  <a:noFill/>
                </a:ln>
                <a:solidFill>
                  <a:srgbClr val="A7A7A7">
                    <a:lumMod val="20000"/>
                    <a:lumOff val="80000"/>
                  </a:srgbClr>
                </a:solidFill>
                <a:effectLst/>
                <a:uLnTx/>
                <a:uFillTx/>
                <a:latin typeface="IBM Plex Sans"/>
                <a:sym typeface="IBM Plex Sans"/>
              </a:rPr>
              <a:t>Enterprise Data Science platform that helps your team work together to build models to make better data driven decisions for your business</a:t>
            </a:r>
          </a:p>
        </p:txBody>
      </p:sp>
      <p:pic>
        <p:nvPicPr>
          <p:cNvPr id="3" name="Picture 2">
            <a:extLst>
              <a:ext uri="{FF2B5EF4-FFF2-40B4-BE49-F238E27FC236}">
                <a16:creationId xmlns:a16="http://schemas.microsoft.com/office/drawing/2014/main" id="{E89EB4A6-8DEC-384A-8006-7D0201219333}"/>
              </a:ext>
            </a:extLst>
          </p:cNvPr>
          <p:cNvPicPr>
            <a:picLocks noChangeAspect="1"/>
          </p:cNvPicPr>
          <p:nvPr/>
        </p:nvPicPr>
        <p:blipFill rotWithShape="1">
          <a:blip r:embed="rId3"/>
          <a:srcRect l="1329"/>
          <a:stretch/>
        </p:blipFill>
        <p:spPr>
          <a:xfrm>
            <a:off x="4972050" y="1134759"/>
            <a:ext cx="4026847" cy="3098468"/>
          </a:xfrm>
          <a:prstGeom prst="rect">
            <a:avLst/>
          </a:prstGeom>
        </p:spPr>
      </p:pic>
      <p:pic>
        <p:nvPicPr>
          <p:cNvPr id="7" name="Picture 6">
            <a:extLst>
              <a:ext uri="{FF2B5EF4-FFF2-40B4-BE49-F238E27FC236}">
                <a16:creationId xmlns:a16="http://schemas.microsoft.com/office/drawing/2014/main" id="{64FD7237-DB53-2344-9C4C-B0235D72A5FA}"/>
              </a:ext>
            </a:extLst>
          </p:cNvPr>
          <p:cNvPicPr>
            <a:picLocks noChangeAspect="1"/>
          </p:cNvPicPr>
          <p:nvPr/>
        </p:nvPicPr>
        <p:blipFill>
          <a:blip r:embed="rId4"/>
          <a:stretch>
            <a:fillRect/>
          </a:stretch>
        </p:blipFill>
        <p:spPr>
          <a:xfrm>
            <a:off x="8191500" y="140014"/>
            <a:ext cx="807397" cy="819818"/>
          </a:xfrm>
          <a:prstGeom prst="rect">
            <a:avLst/>
          </a:prstGeom>
        </p:spPr>
      </p:pic>
    </p:spTree>
    <p:extLst>
      <p:ext uri="{BB962C8B-B14F-4D97-AF65-F5344CB8AC3E}">
        <p14:creationId xmlns:p14="http://schemas.microsoft.com/office/powerpoint/2010/main" val="194942893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5"/>
          </p:nvPr>
        </p:nvSpPr>
        <p:spPr>
          <a:xfrm>
            <a:off x="6857998" y="1290639"/>
            <a:ext cx="2286000" cy="3852862"/>
          </a:xfrm>
          <a:solidFill>
            <a:schemeClr val="accent3">
              <a:lumMod val="60000"/>
              <a:lumOff val="40000"/>
            </a:schemeClr>
          </a:solidFill>
        </p:spPr>
        <p:txBody>
          <a:bodyPr/>
          <a:lstStyle/>
          <a:p>
            <a:endParaRPr lang="en-US" dirty="0"/>
          </a:p>
          <a:p>
            <a:endParaRPr lang="en-US" dirty="0"/>
          </a:p>
          <a:p>
            <a:endParaRPr lang="en-US" dirty="0"/>
          </a:p>
          <a:p>
            <a:endParaRPr lang="en-US" dirty="0"/>
          </a:p>
          <a:p>
            <a:r>
              <a:rPr lang="en-US" dirty="0"/>
              <a:t>Self driving cars react to changing conditions</a:t>
            </a:r>
          </a:p>
          <a:p>
            <a:endParaRPr lang="en-US" dirty="0"/>
          </a:p>
        </p:txBody>
      </p:sp>
      <p:sp>
        <p:nvSpPr>
          <p:cNvPr id="6" name="Content Placeholder 5"/>
          <p:cNvSpPr>
            <a:spLocks noGrp="1"/>
          </p:cNvSpPr>
          <p:nvPr>
            <p:ph sz="quarter" idx="16"/>
          </p:nvPr>
        </p:nvSpPr>
        <p:spPr>
          <a:xfrm>
            <a:off x="2286000" y="1290639"/>
            <a:ext cx="2286000" cy="3852862"/>
          </a:xfrm>
          <a:solidFill>
            <a:schemeClr val="accent2">
              <a:lumMod val="75000"/>
            </a:schemeClr>
          </a:solidFill>
        </p:spPr>
        <p:txBody>
          <a:bodyPr/>
          <a:lstStyle/>
          <a:p>
            <a:endParaRPr lang="en-US" dirty="0"/>
          </a:p>
          <a:p>
            <a:endParaRPr lang="en-US" dirty="0"/>
          </a:p>
          <a:p>
            <a:endParaRPr lang="en-US" dirty="0"/>
          </a:p>
          <a:p>
            <a:endParaRPr lang="en-US" dirty="0"/>
          </a:p>
          <a:p>
            <a:r>
              <a:rPr lang="en-US" dirty="0"/>
              <a:t>Waze provides a personalized driving experience</a:t>
            </a:r>
          </a:p>
        </p:txBody>
      </p:sp>
      <p:sp>
        <p:nvSpPr>
          <p:cNvPr id="7" name="Content Placeholder 6"/>
          <p:cNvSpPr>
            <a:spLocks noGrp="1"/>
          </p:cNvSpPr>
          <p:nvPr>
            <p:ph sz="quarter" idx="17"/>
          </p:nvPr>
        </p:nvSpPr>
        <p:spPr>
          <a:xfrm>
            <a:off x="4572002" y="1290639"/>
            <a:ext cx="2285997" cy="3852862"/>
          </a:xfrm>
          <a:solidFill>
            <a:schemeClr val="accent2">
              <a:lumMod val="60000"/>
              <a:lumOff val="40000"/>
            </a:schemeClr>
          </a:solidFill>
        </p:spPr>
        <p:txBody>
          <a:bodyPr/>
          <a:lstStyle/>
          <a:p>
            <a:endParaRPr lang="en-US" dirty="0"/>
          </a:p>
          <a:p>
            <a:endParaRPr lang="en-US" dirty="0"/>
          </a:p>
          <a:p>
            <a:endParaRPr lang="en-US" dirty="0"/>
          </a:p>
          <a:p>
            <a:endParaRPr lang="en-US" dirty="0"/>
          </a:p>
          <a:p>
            <a:r>
              <a:rPr lang="en-US" dirty="0"/>
              <a:t>Uber delivers food that you like and is the right temperature</a:t>
            </a:r>
          </a:p>
        </p:txBody>
      </p:sp>
      <p:sp>
        <p:nvSpPr>
          <p:cNvPr id="8" name="Content Placeholder 7"/>
          <p:cNvSpPr>
            <a:spLocks noGrp="1"/>
          </p:cNvSpPr>
          <p:nvPr>
            <p:ph sz="quarter" idx="18"/>
          </p:nvPr>
        </p:nvSpPr>
        <p:spPr>
          <a:xfrm>
            <a:off x="0" y="1290639"/>
            <a:ext cx="2286000" cy="3852862"/>
          </a:xfrm>
          <a:solidFill>
            <a:srgbClr val="203654"/>
          </a:solidFill>
        </p:spPr>
        <p:txBody>
          <a:bodyPr/>
          <a:lstStyle/>
          <a:p>
            <a:endParaRPr lang="en-US" dirty="0"/>
          </a:p>
          <a:p>
            <a:endParaRPr lang="en-US" dirty="0"/>
          </a:p>
          <a:p>
            <a:endParaRPr lang="en-US" dirty="0"/>
          </a:p>
          <a:p>
            <a:endParaRPr lang="en-US" dirty="0"/>
          </a:p>
          <a:p>
            <a:r>
              <a:rPr lang="en-US" dirty="0"/>
              <a:t>Netflix provides personalized recommendations</a:t>
            </a:r>
          </a:p>
        </p:txBody>
      </p:sp>
      <p:sp>
        <p:nvSpPr>
          <p:cNvPr id="10" name="Title 2"/>
          <p:cNvSpPr>
            <a:spLocks noGrp="1"/>
          </p:cNvSpPr>
          <p:nvPr>
            <p:ph type="title"/>
          </p:nvPr>
        </p:nvSpPr>
        <p:spPr>
          <a:xfrm>
            <a:off x="0" y="0"/>
            <a:ext cx="9143999" cy="934517"/>
          </a:xfrm>
        </p:spPr>
        <p:txBody>
          <a:bodyPr vert="horz" lIns="171450" tIns="116586" rIns="0" bIns="171450" rtlCol="0" anchor="t" anchorCtr="0">
            <a:noAutofit/>
          </a:bodyPr>
          <a:lstStyle/>
          <a:p>
            <a:r>
              <a:rPr lang="en-US" sz="2400" dirty="0"/>
              <a:t>AI is Everywhere</a:t>
            </a:r>
            <a:br>
              <a:rPr lang="en-US" sz="2400" dirty="0"/>
            </a:br>
            <a:r>
              <a:rPr lang="en-US" sz="1800" i="1" dirty="0"/>
              <a:t>Influencing Everything We Do</a:t>
            </a:r>
            <a:endParaRPr lang="en-US" sz="18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502306"/>
            <a:ext cx="2285999" cy="1286548"/>
          </a:xfrm>
          <a:prstGeom prst="rect">
            <a:avLst/>
          </a:prstGeom>
        </p:spPr>
      </p:pic>
      <p:pic>
        <p:nvPicPr>
          <p:cNvPr id="12"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5999" y="1502305"/>
            <a:ext cx="2285997" cy="1287554"/>
          </a:xfrm>
          <a:prstGeom prst="rect">
            <a:avLst/>
          </a:prstGeom>
        </p:spPr>
      </p:pic>
      <p:pic>
        <p:nvPicPr>
          <p:cNvPr id="16" name="Picture 15"/>
          <p:cNvPicPr>
            <a:picLocks noChangeAspect="1"/>
          </p:cNvPicPr>
          <p:nvPr/>
        </p:nvPicPr>
        <p:blipFill>
          <a:blip r:embed="rId5"/>
          <a:stretch>
            <a:fillRect/>
          </a:stretch>
        </p:blipFill>
        <p:spPr>
          <a:xfrm>
            <a:off x="6857999" y="1498372"/>
            <a:ext cx="2285997" cy="1290482"/>
          </a:xfrm>
          <a:prstGeom prst="rect">
            <a:avLst/>
          </a:prstGeom>
        </p:spPr>
      </p:pic>
      <p:pic>
        <p:nvPicPr>
          <p:cNvPr id="18" name="Picture 17"/>
          <p:cNvPicPr>
            <a:picLocks noChangeAspect="1"/>
          </p:cNvPicPr>
          <p:nvPr/>
        </p:nvPicPr>
        <p:blipFill>
          <a:blip r:embed="rId6"/>
          <a:stretch>
            <a:fillRect/>
          </a:stretch>
        </p:blipFill>
        <p:spPr>
          <a:xfrm>
            <a:off x="4571996" y="1498372"/>
            <a:ext cx="2285997" cy="1290482"/>
          </a:xfrm>
          <a:prstGeom prst="rect">
            <a:avLst/>
          </a:prstGeom>
        </p:spPr>
      </p:pic>
      <p:sp>
        <p:nvSpPr>
          <p:cNvPr id="19" name="TextBox 18"/>
          <p:cNvSpPr txBox="1"/>
          <p:nvPr/>
        </p:nvSpPr>
        <p:spPr>
          <a:xfrm>
            <a:off x="2593285" y="3721448"/>
            <a:ext cx="4485523" cy="461665"/>
          </a:xfrm>
          <a:prstGeom prst="rect">
            <a:avLst/>
          </a:prstGeom>
          <a:noFill/>
        </p:spPr>
        <p:txBody>
          <a:bodyPr wrap="non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FFFFFF"/>
                </a:solidFill>
                <a:effectLst/>
                <a:uLnTx/>
                <a:uFillTx/>
                <a:latin typeface="IBM Plex Sans"/>
                <a:ea typeface="ＭＳ Ｐゴシック" pitchFamily="34" charset="-128"/>
                <a:cs typeface="+mn-cs"/>
              </a:rPr>
              <a:t>But ALL based on DATA and AI</a:t>
            </a:r>
          </a:p>
        </p:txBody>
      </p:sp>
      <p:sp>
        <p:nvSpPr>
          <p:cNvPr id="17" name="TextBox 16"/>
          <p:cNvSpPr txBox="1"/>
          <p:nvPr/>
        </p:nvSpPr>
        <p:spPr>
          <a:xfrm>
            <a:off x="7290794" y="172559"/>
            <a:ext cx="1612942" cy="300082"/>
          </a:xfrm>
          <a:prstGeom prst="rect">
            <a:avLst/>
          </a:prstGeom>
          <a:noFill/>
        </p:spPr>
        <p:txBody>
          <a:bodyPr wrap="non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a:ln>
                  <a:noFill/>
                </a:ln>
                <a:solidFill>
                  <a:srgbClr val="000000"/>
                </a:solidFill>
                <a:effectLst/>
                <a:uLnTx/>
                <a:uFillTx/>
                <a:latin typeface="IBM Plex Sans"/>
                <a:ea typeface="ＭＳ Ｐゴシック" pitchFamily="34" charset="-128"/>
                <a:cs typeface="+mn-cs"/>
              </a:rPr>
              <a:t>1. </a:t>
            </a:r>
            <a:r>
              <a:rPr kumimoji="0" lang="en-US" sz="1350" b="1" i="0" u="none" strike="noStrike" kern="1200" cap="none" spc="0" normalizeH="0" baseline="0" noProof="0" dirty="0">
                <a:ln>
                  <a:noFill/>
                </a:ln>
                <a:solidFill>
                  <a:srgbClr val="000000"/>
                </a:solidFill>
                <a:effectLst/>
                <a:uLnTx/>
                <a:uFillTx/>
                <a:latin typeface="IBM Plex Sans"/>
                <a:ea typeface="ＭＳ Ｐゴシック" pitchFamily="34" charset="-128"/>
                <a:cs typeface="+mn-cs"/>
              </a:rPr>
              <a:t>Business Value</a:t>
            </a:r>
          </a:p>
        </p:txBody>
      </p:sp>
      <p:sp>
        <p:nvSpPr>
          <p:cNvPr id="20" name="TextBox 19">
            <a:extLst>
              <a:ext uri="{FF2B5EF4-FFF2-40B4-BE49-F238E27FC236}">
                <a16:creationId xmlns:a16="http://schemas.microsoft.com/office/drawing/2014/main" id="{717A1A20-88D5-4B17-A407-6E65B98F3665}"/>
              </a:ext>
            </a:extLst>
          </p:cNvPr>
          <p:cNvSpPr txBox="1"/>
          <p:nvPr/>
        </p:nvSpPr>
        <p:spPr>
          <a:xfrm>
            <a:off x="4981287" y="66101"/>
            <a:ext cx="4223306" cy="507831"/>
          </a:xfrm>
          <a:prstGeom prst="rect">
            <a:avLst/>
          </a:prstGeom>
          <a:noFill/>
        </p:spPr>
        <p:txBody>
          <a:bodyPr wrap="square" rtlCol="0">
            <a:spAutoFit/>
          </a:bodyPr>
          <a:lstStyle/>
          <a:p>
            <a:r>
              <a:rPr lang="en-GB" dirty="0">
                <a:solidFill>
                  <a:schemeClr val="bg2"/>
                </a:solidFill>
                <a:latin typeface="Calibri" panose="020F0502020204030204"/>
              </a:rPr>
              <a:t>Sign up for IBM Cloud account: </a:t>
            </a:r>
            <a:r>
              <a:rPr lang="en-GB" dirty="0">
                <a:solidFill>
                  <a:schemeClr val="bg2"/>
                </a:solidFill>
              </a:rPr>
              <a:t>ibm.biz/covid-analysis </a:t>
            </a:r>
          </a:p>
          <a:p>
            <a:endParaRPr lang="en-GB" dirty="0">
              <a:solidFill>
                <a:schemeClr val="bg2"/>
              </a:solidFill>
              <a:latin typeface="Calibri" panose="020F0502020204030204"/>
            </a:endParaRPr>
          </a:p>
        </p:txBody>
      </p:sp>
    </p:spTree>
    <p:extLst>
      <p:ext uri="{BB962C8B-B14F-4D97-AF65-F5344CB8AC3E}">
        <p14:creationId xmlns:p14="http://schemas.microsoft.com/office/powerpoint/2010/main" val="37408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Down Arrow 49">
            <a:extLst>
              <a:ext uri="{FF2B5EF4-FFF2-40B4-BE49-F238E27FC236}">
                <a16:creationId xmlns:a16="http://schemas.microsoft.com/office/drawing/2014/main" id="{2E9FAFB3-9024-EA48-9AB3-CCBB88907CEE}"/>
              </a:ext>
            </a:extLst>
          </p:cNvPr>
          <p:cNvSpPr/>
          <p:nvPr/>
        </p:nvSpPr>
        <p:spPr>
          <a:xfrm rot="2289764">
            <a:off x="2746695" y="2256102"/>
            <a:ext cx="462977" cy="1255687"/>
          </a:xfrm>
          <a:prstGeom prst="downArrow">
            <a:avLst/>
          </a:prstGeom>
          <a:noFill/>
          <a:ln w="19050">
            <a:solidFill>
              <a:schemeClr val="bg2"/>
            </a:solidFill>
          </a:ln>
        </p:spPr>
        <p:txBody>
          <a:bodyPr wrap="square" lIns="0" tIns="0" rIns="0" bIns="0" rtlCol="0" anchor="ctr">
            <a:noAutofit/>
          </a:bodyPr>
          <a:lstStyle/>
          <a:p>
            <a:pPr algn="ctr"/>
            <a:endParaRPr lang="en-US" sz="1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5" name="Title 5">
            <a:extLst>
              <a:ext uri="{FF2B5EF4-FFF2-40B4-BE49-F238E27FC236}">
                <a16:creationId xmlns:a16="http://schemas.microsoft.com/office/drawing/2014/main" id="{D6A84042-FEEF-4558-9C1B-085F06C01F5D}"/>
              </a:ext>
            </a:extLst>
          </p:cNvPr>
          <p:cNvSpPr txBox="1">
            <a:spLocks/>
          </p:cNvSpPr>
          <p:nvPr/>
        </p:nvSpPr>
        <p:spPr>
          <a:xfrm>
            <a:off x="250384" y="178202"/>
            <a:ext cx="8400176" cy="70667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189"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a:lstStyle>
          <a:p>
            <a:pPr marL="0" marR="0" lvl="0" indent="0" algn="l" defTabSz="457189" rtl="0" eaLnBrk="1" fontAlgn="auto" latinLnBrk="0" hangingPunct="1">
              <a:lnSpc>
                <a:spcPct val="9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FFFF"/>
                </a:solidFill>
                <a:effectLst/>
                <a:uLnTx/>
                <a:uFillTx/>
                <a:latin typeface="IBM Plex Sans"/>
                <a:sym typeface="IBM Plex Sans"/>
              </a:rPr>
              <a:t>Covid-19 Trend Analysis and </a:t>
            </a:r>
          </a:p>
          <a:p>
            <a:pPr marL="0" marR="0" lvl="0" indent="0" algn="l" defTabSz="457189" rtl="0" eaLnBrk="1" fontAlgn="auto" latinLnBrk="0" hangingPunct="1">
              <a:lnSpc>
                <a:spcPct val="90000"/>
              </a:lnSpc>
              <a:spcBef>
                <a:spcPts val="0"/>
              </a:spcBef>
              <a:spcAft>
                <a:spcPts val="0"/>
              </a:spcAft>
              <a:buClrTx/>
              <a:buSzTx/>
              <a:buFontTx/>
              <a:buNone/>
              <a:tabLst/>
              <a:defRPr/>
            </a:pPr>
            <a:r>
              <a:rPr lang="en-US" sz="2800" b="1" kern="0" dirty="0"/>
              <a:t>Visualizations</a:t>
            </a:r>
            <a:endParaRPr kumimoji="0" lang="en-US" sz="2800" b="1" i="0" u="none" strike="noStrike" kern="0" cap="none" spc="0" normalizeH="0" baseline="0" noProof="0" dirty="0">
              <a:ln>
                <a:noFill/>
              </a:ln>
              <a:solidFill>
                <a:srgbClr val="FFFFFF"/>
              </a:solidFill>
              <a:effectLst/>
              <a:uLnTx/>
              <a:uFillTx/>
              <a:latin typeface="IBM Plex Sans"/>
              <a:sym typeface="IBM Plex Sans"/>
            </a:endParaRPr>
          </a:p>
        </p:txBody>
      </p:sp>
      <p:sp>
        <p:nvSpPr>
          <p:cNvPr id="81" name="Down Arrow 49">
            <a:extLst>
              <a:ext uri="{FF2B5EF4-FFF2-40B4-BE49-F238E27FC236}">
                <a16:creationId xmlns:a16="http://schemas.microsoft.com/office/drawing/2014/main" id="{16CA2726-EA1E-4BC1-8830-5E5988887E64}"/>
              </a:ext>
            </a:extLst>
          </p:cNvPr>
          <p:cNvSpPr/>
          <p:nvPr/>
        </p:nvSpPr>
        <p:spPr>
          <a:xfrm>
            <a:off x="4381313" y="2429105"/>
            <a:ext cx="462977" cy="1255687"/>
          </a:xfrm>
          <a:prstGeom prst="downArrow">
            <a:avLst/>
          </a:prstGeom>
          <a:noFill/>
          <a:ln w="19050">
            <a:solidFill>
              <a:schemeClr val="bg2"/>
            </a:solidFill>
          </a:ln>
        </p:spPr>
        <p:txBody>
          <a:bodyPr wrap="square" lIns="0" tIns="0" rIns="0" bIns="0" rtlCol="0" anchor="ctr">
            <a:noAutofit/>
          </a:bodyPr>
          <a:lstStyle/>
          <a:p>
            <a:pPr algn="ctr"/>
            <a:endParaRPr lang="en-US" sz="1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4" name="Down Arrow 49">
            <a:extLst>
              <a:ext uri="{FF2B5EF4-FFF2-40B4-BE49-F238E27FC236}">
                <a16:creationId xmlns:a16="http://schemas.microsoft.com/office/drawing/2014/main" id="{4320AC1D-1950-483E-AB0E-28EA63B92BC2}"/>
              </a:ext>
            </a:extLst>
          </p:cNvPr>
          <p:cNvSpPr/>
          <p:nvPr/>
        </p:nvSpPr>
        <p:spPr>
          <a:xfrm rot="19563453">
            <a:off x="6131444" y="2269532"/>
            <a:ext cx="462977" cy="1255687"/>
          </a:xfrm>
          <a:prstGeom prst="downArrow">
            <a:avLst/>
          </a:prstGeom>
          <a:noFill/>
          <a:ln w="19050">
            <a:solidFill>
              <a:schemeClr val="bg2"/>
            </a:solidFill>
          </a:ln>
        </p:spPr>
        <p:txBody>
          <a:bodyPr wrap="square" lIns="0" tIns="0" rIns="0" bIns="0" rtlCol="0" anchor="ctr">
            <a:noAutofit/>
          </a:bodyPr>
          <a:lstStyle/>
          <a:p>
            <a:pPr algn="ctr"/>
            <a:endParaRPr lang="en-US" sz="140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6" name="Graphic 5" descr="Stethoscope">
            <a:extLst>
              <a:ext uri="{FF2B5EF4-FFF2-40B4-BE49-F238E27FC236}">
                <a16:creationId xmlns:a16="http://schemas.microsoft.com/office/drawing/2014/main" id="{83FFD4E1-2D10-4989-8D1F-DE4C824034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3885" y="3997647"/>
            <a:ext cx="914400" cy="914400"/>
          </a:xfrm>
          <a:prstGeom prst="rect">
            <a:avLst/>
          </a:prstGeom>
        </p:spPr>
      </p:pic>
      <p:pic>
        <p:nvPicPr>
          <p:cNvPr id="9" name="Graphic 8" descr="Piggy Bank">
            <a:extLst>
              <a:ext uri="{FF2B5EF4-FFF2-40B4-BE49-F238E27FC236}">
                <a16:creationId xmlns:a16="http://schemas.microsoft.com/office/drawing/2014/main" id="{C2592A06-7A97-47BF-88F6-1C8B7C938E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63986" y="4062393"/>
            <a:ext cx="914400" cy="914400"/>
          </a:xfrm>
          <a:prstGeom prst="rect">
            <a:avLst/>
          </a:prstGeom>
        </p:spPr>
      </p:pic>
      <p:pic>
        <p:nvPicPr>
          <p:cNvPr id="12" name="Graphic 11" descr="Heart with pulse">
            <a:extLst>
              <a:ext uri="{FF2B5EF4-FFF2-40B4-BE49-F238E27FC236}">
                <a16:creationId xmlns:a16="http://schemas.microsoft.com/office/drawing/2014/main" id="{30BA7E24-C499-4E54-B372-BBC3F8AD03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65615" y="4062393"/>
            <a:ext cx="914400" cy="914400"/>
          </a:xfrm>
          <a:prstGeom prst="rect">
            <a:avLst/>
          </a:prstGeom>
        </p:spPr>
      </p:pic>
      <p:pic>
        <p:nvPicPr>
          <p:cNvPr id="18" name="Picture 2" descr="How Coronavirus Hijacks Your Cells - The New York Times">
            <a:extLst>
              <a:ext uri="{FF2B5EF4-FFF2-40B4-BE49-F238E27FC236}">
                <a16:creationId xmlns:a16="http://schemas.microsoft.com/office/drawing/2014/main" id="{28534D2B-5923-4EF4-893E-5608D2DA84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4293" y="503253"/>
            <a:ext cx="5078662" cy="206849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ADDCB33-17A9-4F95-9BAB-9FD0C6BA7E1F}"/>
              </a:ext>
            </a:extLst>
          </p:cNvPr>
          <p:cNvSpPr txBox="1"/>
          <p:nvPr/>
        </p:nvSpPr>
        <p:spPr>
          <a:xfrm>
            <a:off x="5187892" y="-87209"/>
            <a:ext cx="4223306" cy="507831"/>
          </a:xfrm>
          <a:prstGeom prst="rect">
            <a:avLst/>
          </a:prstGeom>
          <a:noFill/>
        </p:spPr>
        <p:txBody>
          <a:bodyPr wrap="square" rtlCol="0">
            <a:spAutoFit/>
          </a:bodyPr>
          <a:lstStyle/>
          <a:p>
            <a:r>
              <a:rPr lang="en-GB" dirty="0">
                <a:solidFill>
                  <a:schemeClr val="bg2"/>
                </a:solidFill>
                <a:latin typeface="Calibri" panose="020F0502020204030204"/>
              </a:rPr>
              <a:t>Sign up for IBM Cloud account: </a:t>
            </a:r>
            <a:r>
              <a:rPr lang="en-GB" dirty="0">
                <a:solidFill>
                  <a:schemeClr val="bg2"/>
                </a:solidFill>
              </a:rPr>
              <a:t>ibm.biz/covid-analysis </a:t>
            </a:r>
          </a:p>
          <a:p>
            <a:endParaRPr lang="en-GB" dirty="0">
              <a:solidFill>
                <a:schemeClr val="bg2"/>
              </a:solidFill>
              <a:latin typeface="Calibri" panose="020F0502020204030204"/>
            </a:endParaRPr>
          </a:p>
        </p:txBody>
      </p:sp>
    </p:spTree>
    <p:extLst>
      <p:ext uri="{BB962C8B-B14F-4D97-AF65-F5344CB8AC3E}">
        <p14:creationId xmlns:p14="http://schemas.microsoft.com/office/powerpoint/2010/main" val="228533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81" grpId="0" animBg="1"/>
      <p:bldP spid="8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BEB5598B-8518-BF45-AB25-3CE8310851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blk_background_2017">
  <a:themeElements>
    <a:clrScheme name="Custom 34">
      <a:dk1>
        <a:srgbClr val="000000"/>
      </a:dk1>
      <a:lt1>
        <a:srgbClr val="031973"/>
      </a:lt1>
      <a:dk2>
        <a:srgbClr val="F3F3F3"/>
      </a:dk2>
      <a:lt2>
        <a:srgbClr val="FFFFFF"/>
      </a:lt2>
      <a:accent1>
        <a:srgbClr val="6BA5FF"/>
      </a:accent1>
      <a:accent2>
        <a:srgbClr val="0F6DFF"/>
      </a:accent2>
      <a:accent3>
        <a:srgbClr val="0549DA"/>
      </a:accent3>
      <a:accent4>
        <a:srgbClr val="0DB5B3"/>
      </a:accent4>
      <a:accent5>
        <a:srgbClr val="4F2096"/>
      </a:accent5>
      <a:accent6>
        <a:srgbClr val="914BFA"/>
      </a:accent6>
      <a:hlink>
        <a:srgbClr val="0F6DFF"/>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Data &amp; AI - Analyst Consult - March 2018" id="{D1C51D2A-45D3-FA49-B18A-3CD30CE0675E}" vid="{915D646D-48F6-4F44-A43A-320A5FF82528}"/>
    </a:ext>
  </a:extLst>
</a:theme>
</file>

<file path=ppt/theme/theme5.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ccelerating the Enterprise Cloud Journey - 040219 - Chapters 1&amp;2" id="{FA1A44AC-F8B8-A745-B002-90D79E7C4E41}" vid="{E95903CB-6A8E-DE4F-924D-D2656B03261C}"/>
    </a:ext>
  </a:extLst>
</a:theme>
</file>

<file path=ppt/theme/theme6.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BEB5598B-8518-BF45-AB25-3CE83108514A}"/>
    </a:ext>
  </a:extLst>
</a:theme>
</file>

<file path=ppt/theme/theme7.xml><?xml version="1.0" encoding="utf-8"?>
<a:theme xmlns:a="http://schemas.openxmlformats.org/drawingml/2006/main" name="10_blk_background_2017">
  <a:themeElements>
    <a:clrScheme name="blk_background_2017">
      <a:dk1>
        <a:srgbClr val="000000"/>
      </a:dk1>
      <a:lt1>
        <a:srgbClr val="000000"/>
      </a:lt1>
      <a:dk2>
        <a:srgbClr val="A7A7A7"/>
      </a:dk2>
      <a:lt2>
        <a:srgbClr val="535353"/>
      </a:lt2>
      <a:accent1>
        <a:srgbClr val="69A6FF"/>
      </a:accent1>
      <a:accent2>
        <a:srgbClr val="0064FF"/>
      </a:accent2>
      <a:accent3>
        <a:srgbClr val="003BC9"/>
      </a:accent3>
      <a:accent4>
        <a:srgbClr val="1FB3CF"/>
      </a:accent4>
      <a:accent5>
        <a:srgbClr val="6E177D"/>
      </a:accent5>
      <a:accent6>
        <a:srgbClr val="DB2663"/>
      </a:accent6>
      <a:hlink>
        <a:srgbClr val="0000FF"/>
      </a:hlink>
      <a:folHlink>
        <a:srgbClr val="FF00FF"/>
      </a:folHlink>
    </a:clrScheme>
    <a:fontScheme name="blk_background_2017">
      <a:majorFont>
        <a:latin typeface="Helvetica"/>
        <a:ea typeface="Helvetica"/>
        <a:cs typeface="Helvetica"/>
      </a:majorFont>
      <a:minorFont>
        <a:latin typeface="Calibri"/>
        <a:ea typeface="Calibri"/>
        <a:cs typeface="Calibri"/>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15_wht_background_2017">
  <a:themeElements>
    <a:clrScheme name="hyperlink-black">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0000"/>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CP for Data_Overview &amp; Business Value" id="{5BB34416-B0B4-6040-BBC5-96CBF5779367}" vid="{004B3263-0FE2-9744-8C1A-F4A314740378}"/>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blk_background_2017</Template>
  <TotalTime>9317</TotalTime>
  <Words>1521</Words>
  <Application>Microsoft Office PowerPoint</Application>
  <PresentationFormat>On-screen Show (16:9)</PresentationFormat>
  <Paragraphs>275</Paragraphs>
  <Slides>22</Slides>
  <Notes>20</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22</vt:i4>
      </vt:variant>
    </vt:vector>
  </HeadingPairs>
  <TitlesOfParts>
    <vt:vector size="46" baseType="lpstr">
      <vt:lpstr>Arial</vt:lpstr>
      <vt:lpstr>Arial Regular</vt:lpstr>
      <vt:lpstr>Calibri</vt:lpstr>
      <vt:lpstr>Calibri Light</vt:lpstr>
      <vt:lpstr>Gill Sans SemiBold</vt:lpstr>
      <vt:lpstr>Helvetica</vt:lpstr>
      <vt:lpstr>Helvetica Light</vt:lpstr>
      <vt:lpstr>Helvetica Neue</vt:lpstr>
      <vt:lpstr>Helvetica Neue Light</vt:lpstr>
      <vt:lpstr>Helvetica Neue Thin</vt:lpstr>
      <vt:lpstr>HelvNeue Light for IBM</vt:lpstr>
      <vt:lpstr>IBM Plex Sans</vt:lpstr>
      <vt:lpstr>IBMPlexSans</vt:lpstr>
      <vt:lpstr>System Font Regular</vt:lpstr>
      <vt:lpstr>Wingdings</vt:lpstr>
      <vt:lpstr>gry_background_2017</vt:lpstr>
      <vt:lpstr>2_blk_background_2017</vt:lpstr>
      <vt:lpstr>1_Office Theme</vt:lpstr>
      <vt:lpstr>3_blk_background_2017</vt:lpstr>
      <vt:lpstr>blk_background_2017</vt:lpstr>
      <vt:lpstr>1_gry_background_2017</vt:lpstr>
      <vt:lpstr>10_blk_background_2017</vt:lpstr>
      <vt:lpstr>15_wht_background_2017</vt:lpstr>
      <vt:lpstr>Office Theme</vt:lpstr>
      <vt:lpstr>PowerPoint Presentation</vt:lpstr>
      <vt:lpstr>PowerPoint Presentation</vt:lpstr>
      <vt:lpstr>PowerPoint Presentation</vt:lpstr>
      <vt:lpstr>PowerPoint Presentation</vt:lpstr>
      <vt:lpstr>Watson Studio</vt:lpstr>
      <vt:lpstr>PowerPoint Presentation</vt:lpstr>
      <vt:lpstr>PowerPoint Presentation</vt:lpstr>
      <vt:lpstr>AI is Everywhere Influencing Everything We Do</vt:lpstr>
      <vt:lpstr>PowerPoint Presentation</vt:lpstr>
      <vt:lpstr>PowerPoint Presentation</vt:lpstr>
      <vt:lpstr>PowerPoint Presentation</vt:lpstr>
      <vt:lpstr>PowerPoint Presentation</vt:lpstr>
      <vt:lpstr>DATA COLLECTION &amp; PREPARATION</vt:lpstr>
      <vt:lpstr>DATA COLLECTION &amp; PREPARATION</vt:lpstr>
      <vt:lpstr>Data Understanding</vt:lpstr>
      <vt:lpstr>Modelling</vt:lpstr>
      <vt:lpstr>Modelling &amp; Evaluation</vt:lpstr>
      <vt:lpstr>PowerPoint Presentation</vt:lpstr>
      <vt:lpstr>Application – Shiny app</vt:lpstr>
      <vt:lpstr>PowerPoint Presentation</vt:lpstr>
      <vt:lpstr>PowerPoint Presentation</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Name — First Lastname Job Title</dc:title>
  <dc:creator>Microsoft Office User</dc:creator>
  <cp:lastModifiedBy>Anchal Bhalla</cp:lastModifiedBy>
  <cp:revision>444</cp:revision>
  <dcterms:created xsi:type="dcterms:W3CDTF">2018-10-05T13:35:10Z</dcterms:created>
  <dcterms:modified xsi:type="dcterms:W3CDTF">2020-05-10T15:26:43Z</dcterms:modified>
</cp:coreProperties>
</file>